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Inter"/>
      <p:regular r:id="rId64"/>
      <p:bold r:id="rId65"/>
    </p:embeddedFont>
    <p:embeddedFont>
      <p:font typeface="Ex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7ECC09-8EEA-4E22-8669-011E25D4BDD6}">
  <a:tblStyle styleId="{757ECC09-8EEA-4E22-8669-011E25D4BD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Inter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Exo-regular.fntdata"/><Relationship Id="rId21" Type="http://schemas.openxmlformats.org/officeDocument/2006/relationships/slide" Target="slides/slide16.xml"/><Relationship Id="rId65" Type="http://schemas.openxmlformats.org/officeDocument/2006/relationships/font" Target="fonts/Inter-bold.fntdata"/><Relationship Id="rId24" Type="http://schemas.openxmlformats.org/officeDocument/2006/relationships/slide" Target="slides/slide19.xml"/><Relationship Id="rId68" Type="http://schemas.openxmlformats.org/officeDocument/2006/relationships/font" Target="fonts/Exo-italic.fntdata"/><Relationship Id="rId23" Type="http://schemas.openxmlformats.org/officeDocument/2006/relationships/slide" Target="slides/slide18.xml"/><Relationship Id="rId67" Type="http://schemas.openxmlformats.org/officeDocument/2006/relationships/font" Target="fonts/Exo-bold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Ex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bold.fntdata"/><Relationship Id="rId12" Type="http://schemas.openxmlformats.org/officeDocument/2006/relationships/slide" Target="slides/slide7.xml"/><Relationship Id="rId56" Type="http://schemas.openxmlformats.org/officeDocument/2006/relationships/font" Target="fonts/Raleway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6ef8662c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6ef8662c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6f16643f4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6f16643f4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6f16643f4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26f16643f4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6f429e91e7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26f429e91e7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6f429e91e7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6f429e91e7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26f16643f4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26f16643f4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26f16643f4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26f16643f4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6f16643f4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26f16643f4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6f16643f4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6f16643f4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6f16643f4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6f16643f4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26f16643f4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26f16643f4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6f16643f4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6f16643f4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26f429e91e7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26f429e91e7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6f16643f4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26f16643f4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26f01dc6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26f01dc6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6f429e91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6f429e91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26f429e91e7_1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26f429e91e7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26f429e91e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26f429e91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6f01dc6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26f01dc6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6f429e91e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26f429e91e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26f429e91e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26f429e91e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26f429e91e7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26f429e91e7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26f429e91e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26f429e91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6f429e91e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26f429e91e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26f429e91e7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26f429e91e7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26f429e91e7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26f429e91e7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6f429e91e7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6f429e91e7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26f429e91e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26f429e91e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26f16643f4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26f16643f4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26f429e91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26f429e91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6f429e91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6f429e91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26f429e91e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26f429e91e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26f429e91e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26f429e91e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6f429e91e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26f429e91e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26f429e91e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26f429e91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2ba5a82f7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2ba5a82f7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26f429e91e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26f429e91e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2ba5a82f7f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2ba5a82f7f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26f429e91e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26f429e91e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6f429e91e7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26f429e91e7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26f24310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26f24310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26f429e91e7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26f429e91e7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6f16643f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6f16643f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6ef8662c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6ef8662c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6ef8662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6ef8662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6f429e91e7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6f429e91e7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55450" y="1485450"/>
            <a:ext cx="68331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latin typeface="Exo"/>
                <a:ea typeface="Exo"/>
                <a:cs typeface="Exo"/>
                <a:sym typeface="Ex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55450" y="3248538"/>
            <a:ext cx="6833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0"/>
            <a:ext cx="5917706" cy="5143500"/>
            <a:chOff x="0" y="0"/>
            <a:chExt cx="5917706" cy="5143500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5917706" cy="1047025"/>
            </a:xfrm>
            <a:custGeom>
              <a:rect b="b" l="l" r="r" t="t"/>
              <a:pathLst>
                <a:path extrusionOk="0" h="576" w="1998">
                  <a:moveTo>
                    <a:pt x="12" y="294"/>
                  </a:moveTo>
                  <a:cubicBezTo>
                    <a:pt x="12" y="294"/>
                    <a:pt x="474" y="534"/>
                    <a:pt x="948" y="288"/>
                  </a:cubicBezTo>
                  <a:cubicBezTo>
                    <a:pt x="1422" y="42"/>
                    <a:pt x="1842" y="576"/>
                    <a:pt x="1998" y="0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2" y="2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0" rotWithShape="0" algn="bl" dir="6120000" dist="133350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305975"/>
              <a:ext cx="3841623" cy="1837525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1764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217950" y="157953"/>
            <a:ext cx="8676750" cy="4736797"/>
            <a:chOff x="217950" y="157953"/>
            <a:chExt cx="8676750" cy="4736797"/>
          </a:xfrm>
        </p:grpSpPr>
        <p:sp>
          <p:nvSpPr>
            <p:cNvPr id="16" name="Google Shape;16;p2"/>
            <p:cNvSpPr/>
            <p:nvPr/>
          </p:nvSpPr>
          <p:spPr>
            <a:xfrm>
              <a:off x="217950" y="13233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42913" y="46085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57325" y="1579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27300" y="3138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9100" y="47273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49350" y="2142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5076150" y="-276987"/>
            <a:ext cx="5094638" cy="5577637"/>
            <a:chOff x="5076150" y="-276987"/>
            <a:chExt cx="5094638" cy="5577637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7721600" y="4608500"/>
              <a:ext cx="1074738" cy="692150"/>
              <a:chOff x="7245350" y="682625"/>
              <a:chExt cx="1074738" cy="6921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5076150" y="-276987"/>
              <a:ext cx="1946275" cy="492125"/>
              <a:chOff x="3359150" y="442913"/>
              <a:chExt cx="1946275" cy="492125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>
              <a:off x="8476809" y="109689"/>
              <a:ext cx="1693979" cy="1700779"/>
              <a:chOff x="7783513" y="2427288"/>
              <a:chExt cx="1208087" cy="1212850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" name="Google Shape;52;p2"/>
          <p:cNvGrpSpPr/>
          <p:nvPr/>
        </p:nvGrpSpPr>
        <p:grpSpPr>
          <a:xfrm>
            <a:off x="3102410" y="4803233"/>
            <a:ext cx="2939179" cy="627189"/>
            <a:chOff x="2941638" y="1974850"/>
            <a:chExt cx="3563937" cy="760413"/>
          </a:xfrm>
        </p:grpSpPr>
        <p:sp>
          <p:nvSpPr>
            <p:cNvPr id="53" name="Google Shape;53;p2"/>
            <p:cNvSpPr/>
            <p:nvPr/>
          </p:nvSpPr>
          <p:spPr>
            <a:xfrm>
              <a:off x="6430963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264275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96000" y="19780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932488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765800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597525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434013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267325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099050" y="1979613"/>
              <a:ext cx="68262" cy="66675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35538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68850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03750" y="1979613"/>
              <a:ext cx="63500" cy="66675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37063" y="1979613"/>
              <a:ext cx="61912" cy="66675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270375" y="19827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105275" y="19827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38588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771900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06800" y="19827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40113" y="19859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73425" y="1985963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08325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41638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430963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264275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96000" y="21113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32488" y="211137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65800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97525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434013" y="21145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267325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099050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935538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768850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03750" y="21177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37063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270375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105275" y="21209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38588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771900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06800" y="21209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440113" y="21209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73425" y="2120900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108325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941638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30963" y="224948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264275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96000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32488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765800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597525" y="225266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34013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267325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099050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35538" y="2252663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68850" y="2254250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03750" y="2254250"/>
              <a:ext cx="63500" cy="63500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437063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70375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105275" y="2254250"/>
              <a:ext cx="60325" cy="63500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38588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771900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606800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40113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273425" y="2257425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108325" y="2257425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941638" y="2260600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430963" y="238283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1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264275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096000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932488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765800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597525" y="238601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434013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267325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099050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935538" y="2389188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768850" y="2389188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603750" y="2392363"/>
              <a:ext cx="63500" cy="61913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437063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270375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05275" y="2392363"/>
              <a:ext cx="60325" cy="61913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938588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71900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6800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440113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273425" y="2395538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108325" y="2395538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941638" y="2395538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30963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64275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096000" y="25241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932488" y="252412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765800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97525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34013" y="25241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267325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099050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935538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768850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03750" y="2527300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437063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70375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05275" y="25288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938588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771900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06800" y="25288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440113" y="25320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273425" y="2532063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08325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941638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430963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64275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96000" y="26574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932488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765800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597525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434013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67325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099050" y="2663825"/>
              <a:ext cx="68262" cy="65088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935538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68850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603750" y="26638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437063" y="2663825"/>
              <a:ext cx="61912" cy="65088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70375" y="26638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05275" y="26670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938588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771900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606800" y="26670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40113" y="26670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273425" y="2670175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108325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941638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"/>
          <p:cNvSpPr txBox="1"/>
          <p:nvPr>
            <p:ph hasCustomPrompt="1" type="title"/>
          </p:nvPr>
        </p:nvSpPr>
        <p:spPr>
          <a:xfrm>
            <a:off x="1995450" y="1587800"/>
            <a:ext cx="5153100" cy="10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7" name="Google Shape;697;p11"/>
          <p:cNvSpPr txBox="1"/>
          <p:nvPr>
            <p:ph idx="1" type="subTitle"/>
          </p:nvPr>
        </p:nvSpPr>
        <p:spPr>
          <a:xfrm>
            <a:off x="1995450" y="2842300"/>
            <a:ext cx="5153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98" name="Google Shape;69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5675" y="-2857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11"/>
          <p:cNvGrpSpPr/>
          <p:nvPr/>
        </p:nvGrpSpPr>
        <p:grpSpPr>
          <a:xfrm flipH="1">
            <a:off x="3321957" y="-57150"/>
            <a:ext cx="5917706" cy="5200650"/>
            <a:chOff x="0" y="-57150"/>
            <a:chExt cx="5917706" cy="5200650"/>
          </a:xfrm>
        </p:grpSpPr>
        <p:sp>
          <p:nvSpPr>
            <p:cNvPr id="700" name="Google Shape;700;p11"/>
            <p:cNvSpPr/>
            <p:nvPr/>
          </p:nvSpPr>
          <p:spPr>
            <a:xfrm>
              <a:off x="0" y="-57150"/>
              <a:ext cx="5917706" cy="1047025"/>
            </a:xfrm>
            <a:custGeom>
              <a:rect b="b" l="l" r="r" t="t"/>
              <a:pathLst>
                <a:path extrusionOk="0" h="576" w="1998">
                  <a:moveTo>
                    <a:pt x="12" y="294"/>
                  </a:moveTo>
                  <a:cubicBezTo>
                    <a:pt x="12" y="294"/>
                    <a:pt x="474" y="534"/>
                    <a:pt x="948" y="288"/>
                  </a:cubicBezTo>
                  <a:cubicBezTo>
                    <a:pt x="1422" y="42"/>
                    <a:pt x="1842" y="576"/>
                    <a:pt x="1998" y="0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2" y="2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0" rotWithShape="0" algn="bl" dir="6120000" dist="133350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0" y="3305975"/>
              <a:ext cx="3841623" cy="1837525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1764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11"/>
          <p:cNvGrpSpPr/>
          <p:nvPr/>
        </p:nvGrpSpPr>
        <p:grpSpPr>
          <a:xfrm flipH="1">
            <a:off x="249288" y="135078"/>
            <a:ext cx="8676750" cy="4736797"/>
            <a:chOff x="217950" y="157953"/>
            <a:chExt cx="8676750" cy="4736797"/>
          </a:xfrm>
        </p:grpSpPr>
        <p:sp>
          <p:nvSpPr>
            <p:cNvPr id="703" name="Google Shape;703;p11"/>
            <p:cNvSpPr/>
            <p:nvPr/>
          </p:nvSpPr>
          <p:spPr>
            <a:xfrm>
              <a:off x="217950" y="13233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7042913" y="46085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7657325" y="1579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8727300" y="3138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269100" y="47273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2349350" y="2142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09" name="Google Shape;709;p11"/>
          <p:cNvGrpSpPr/>
          <p:nvPr/>
        </p:nvGrpSpPr>
        <p:grpSpPr>
          <a:xfrm flipH="1">
            <a:off x="-1061075" y="-217074"/>
            <a:ext cx="5094638" cy="5577637"/>
            <a:chOff x="5076150" y="-276987"/>
            <a:chExt cx="5094638" cy="5577637"/>
          </a:xfrm>
        </p:grpSpPr>
        <p:grpSp>
          <p:nvGrpSpPr>
            <p:cNvPr id="710" name="Google Shape;710;p11"/>
            <p:cNvGrpSpPr/>
            <p:nvPr/>
          </p:nvGrpSpPr>
          <p:grpSpPr>
            <a:xfrm>
              <a:off x="7721600" y="4608500"/>
              <a:ext cx="1074738" cy="692150"/>
              <a:chOff x="7245350" y="682625"/>
              <a:chExt cx="1074738" cy="692150"/>
            </a:xfrm>
          </p:grpSpPr>
          <p:sp>
            <p:nvSpPr>
              <p:cNvPr id="711" name="Google Shape;711;p11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1"/>
            <p:cNvGrpSpPr/>
            <p:nvPr/>
          </p:nvGrpSpPr>
          <p:grpSpPr>
            <a:xfrm>
              <a:off x="5076150" y="-276987"/>
              <a:ext cx="1946275" cy="492125"/>
              <a:chOff x="3359150" y="442913"/>
              <a:chExt cx="1946275" cy="492125"/>
            </a:xfrm>
          </p:grpSpPr>
          <p:sp>
            <p:nvSpPr>
              <p:cNvPr id="715" name="Google Shape;715;p11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p11"/>
            <p:cNvGrpSpPr/>
            <p:nvPr/>
          </p:nvGrpSpPr>
          <p:grpSpPr>
            <a:xfrm>
              <a:off x="8476809" y="109689"/>
              <a:ext cx="1693979" cy="1700779"/>
              <a:chOff x="7783513" y="2427288"/>
              <a:chExt cx="1208087" cy="1212850"/>
            </a:xfrm>
          </p:grpSpPr>
          <p:sp>
            <p:nvSpPr>
              <p:cNvPr id="724" name="Google Shape;724;p11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1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1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1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1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1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1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1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1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3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3" name="Google Shape;743;p13"/>
          <p:cNvSpPr txBox="1"/>
          <p:nvPr>
            <p:ph hasCustomPrompt="1" idx="2" type="title"/>
          </p:nvPr>
        </p:nvSpPr>
        <p:spPr>
          <a:xfrm>
            <a:off x="862325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/>
          <p:nvPr>
            <p:ph hasCustomPrompt="1" idx="3" type="title"/>
          </p:nvPr>
        </p:nvSpPr>
        <p:spPr>
          <a:xfrm>
            <a:off x="862325" y="30666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5" name="Google Shape;745;p13"/>
          <p:cNvSpPr txBox="1"/>
          <p:nvPr>
            <p:ph hasCustomPrompt="1" idx="4" type="title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6" name="Google Shape;746;p13"/>
          <p:cNvSpPr txBox="1"/>
          <p:nvPr>
            <p:ph hasCustomPrompt="1" idx="5" type="title"/>
          </p:nvPr>
        </p:nvSpPr>
        <p:spPr>
          <a:xfrm>
            <a:off x="3554100" y="30666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7" name="Google Shape;747;p13"/>
          <p:cNvSpPr txBox="1"/>
          <p:nvPr>
            <p:ph hasCustomPrompt="1" idx="6" type="title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8" name="Google Shape;748;p13"/>
          <p:cNvSpPr txBox="1"/>
          <p:nvPr>
            <p:ph hasCustomPrompt="1" idx="7" type="title"/>
          </p:nvPr>
        </p:nvSpPr>
        <p:spPr>
          <a:xfrm>
            <a:off x="6260875" y="30666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9" name="Google Shape;749;p13"/>
          <p:cNvSpPr txBox="1"/>
          <p:nvPr>
            <p:ph idx="1" type="subTitle"/>
          </p:nvPr>
        </p:nvSpPr>
        <p:spPr>
          <a:xfrm>
            <a:off x="862325" y="1984475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0" name="Google Shape;750;p13"/>
          <p:cNvSpPr txBox="1"/>
          <p:nvPr>
            <p:ph idx="8" type="subTitle"/>
          </p:nvPr>
        </p:nvSpPr>
        <p:spPr>
          <a:xfrm>
            <a:off x="3554100" y="1984475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1" name="Google Shape;751;p13"/>
          <p:cNvSpPr txBox="1"/>
          <p:nvPr>
            <p:ph idx="9" type="subTitle"/>
          </p:nvPr>
        </p:nvSpPr>
        <p:spPr>
          <a:xfrm>
            <a:off x="6260875" y="1984475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2" name="Google Shape;752;p13"/>
          <p:cNvSpPr txBox="1"/>
          <p:nvPr>
            <p:ph idx="13" type="subTitle"/>
          </p:nvPr>
        </p:nvSpPr>
        <p:spPr>
          <a:xfrm>
            <a:off x="862325" y="3570350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3" name="Google Shape;753;p13"/>
          <p:cNvSpPr txBox="1"/>
          <p:nvPr>
            <p:ph idx="14" type="subTitle"/>
          </p:nvPr>
        </p:nvSpPr>
        <p:spPr>
          <a:xfrm>
            <a:off x="3554100" y="3570350"/>
            <a:ext cx="2143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4" name="Google Shape;754;p13"/>
          <p:cNvSpPr txBox="1"/>
          <p:nvPr>
            <p:ph idx="15" type="subTitle"/>
          </p:nvPr>
        </p:nvSpPr>
        <p:spPr>
          <a:xfrm>
            <a:off x="6260875" y="3570350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55" name="Google Shape;755;p13"/>
          <p:cNvGrpSpPr/>
          <p:nvPr/>
        </p:nvGrpSpPr>
        <p:grpSpPr>
          <a:xfrm>
            <a:off x="-306499" y="-104025"/>
            <a:ext cx="9554148" cy="5463267"/>
            <a:chOff x="-306499" y="-104025"/>
            <a:chExt cx="9554148" cy="5463267"/>
          </a:xfrm>
        </p:grpSpPr>
        <p:sp>
          <p:nvSpPr>
            <p:cNvPr id="756" name="Google Shape;756;p13"/>
            <p:cNvSpPr/>
            <p:nvPr/>
          </p:nvSpPr>
          <p:spPr>
            <a:xfrm flipH="1" rot="-5400000">
              <a:off x="7650262" y="-30612"/>
              <a:ext cx="1670801" cy="1523974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792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-306499" y="4786576"/>
              <a:ext cx="3972289" cy="572666"/>
            </a:xfrm>
            <a:custGeom>
              <a:rect b="b" l="l" r="r" t="t"/>
              <a:pathLst>
                <a:path extrusionOk="0" h="27615" w="191551">
                  <a:moveTo>
                    <a:pt x="6930" y="1962"/>
                  </a:moveTo>
                  <a:cubicBezTo>
                    <a:pt x="9978" y="-95"/>
                    <a:pt x="15921" y="-18"/>
                    <a:pt x="21560" y="134"/>
                  </a:cubicBezTo>
                  <a:cubicBezTo>
                    <a:pt x="27199" y="287"/>
                    <a:pt x="32456" y="1048"/>
                    <a:pt x="40762" y="2877"/>
                  </a:cubicBezTo>
                  <a:cubicBezTo>
                    <a:pt x="49068" y="4706"/>
                    <a:pt x="60651" y="10420"/>
                    <a:pt x="71395" y="11106"/>
                  </a:cubicBezTo>
                  <a:cubicBezTo>
                    <a:pt x="82139" y="11792"/>
                    <a:pt x="95398" y="7983"/>
                    <a:pt x="105228" y="6992"/>
                  </a:cubicBezTo>
                  <a:cubicBezTo>
                    <a:pt x="115058" y="6002"/>
                    <a:pt x="121383" y="4630"/>
                    <a:pt x="130374" y="5163"/>
                  </a:cubicBezTo>
                  <a:cubicBezTo>
                    <a:pt x="139366" y="5696"/>
                    <a:pt x="151024" y="7830"/>
                    <a:pt x="159177" y="10192"/>
                  </a:cubicBezTo>
                  <a:cubicBezTo>
                    <a:pt x="167330" y="12554"/>
                    <a:pt x="175332" y="16517"/>
                    <a:pt x="179294" y="19336"/>
                  </a:cubicBezTo>
                  <a:cubicBezTo>
                    <a:pt x="183257" y="22155"/>
                    <a:pt x="202231" y="25889"/>
                    <a:pt x="182952" y="27108"/>
                  </a:cubicBezTo>
                  <a:cubicBezTo>
                    <a:pt x="163673" y="28327"/>
                    <a:pt x="93264" y="26880"/>
                    <a:pt x="63622" y="26651"/>
                  </a:cubicBezTo>
                  <a:cubicBezTo>
                    <a:pt x="33980" y="26423"/>
                    <a:pt x="15159" y="28099"/>
                    <a:pt x="5101" y="25737"/>
                  </a:cubicBezTo>
                  <a:cubicBezTo>
                    <a:pt x="-4957" y="23375"/>
                    <a:pt x="2967" y="16441"/>
                    <a:pt x="3272" y="12478"/>
                  </a:cubicBezTo>
                  <a:cubicBezTo>
                    <a:pt x="3577" y="8516"/>
                    <a:pt x="3882" y="4019"/>
                    <a:pt x="6930" y="196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42900" rotWithShape="0" algn="bl" dir="12660000" dist="114300">
                <a:srgbClr val="000000">
                  <a:alpha val="73000"/>
                </a:srgbClr>
              </a:outerShdw>
            </a:effectLst>
          </p:spPr>
        </p:sp>
      </p:grpSp>
      <p:grpSp>
        <p:nvGrpSpPr>
          <p:cNvPr id="758" name="Google Shape;758;p13"/>
          <p:cNvGrpSpPr/>
          <p:nvPr/>
        </p:nvGrpSpPr>
        <p:grpSpPr>
          <a:xfrm>
            <a:off x="125167" y="-301887"/>
            <a:ext cx="9236021" cy="5763838"/>
            <a:chOff x="125167" y="-301887"/>
            <a:chExt cx="9236021" cy="5763838"/>
          </a:xfrm>
        </p:grpSpPr>
        <p:grpSp>
          <p:nvGrpSpPr>
            <p:cNvPr id="759" name="Google Shape;759;p13"/>
            <p:cNvGrpSpPr/>
            <p:nvPr/>
          </p:nvGrpSpPr>
          <p:grpSpPr>
            <a:xfrm>
              <a:off x="8195963" y="4266563"/>
              <a:ext cx="1165225" cy="1195388"/>
              <a:chOff x="4767263" y="2460638"/>
              <a:chExt cx="1165225" cy="1195388"/>
            </a:xfrm>
          </p:grpSpPr>
          <p:sp>
            <p:nvSpPr>
              <p:cNvPr id="760" name="Google Shape;760;p13"/>
              <p:cNvSpPr/>
              <p:nvPr/>
            </p:nvSpPr>
            <p:spPr>
              <a:xfrm>
                <a:off x="4767263" y="2460638"/>
                <a:ext cx="1165225" cy="1195388"/>
              </a:xfrm>
              <a:custGeom>
                <a:rect b="b" l="l" r="r" t="t"/>
                <a:pathLst>
                  <a:path extrusionOk="0" h="401" w="390">
                    <a:moveTo>
                      <a:pt x="390" y="143"/>
                    </a:moveTo>
                    <a:cubicBezTo>
                      <a:pt x="376" y="102"/>
                      <a:pt x="350" y="66"/>
                      <a:pt x="316" y="41"/>
                    </a:cubicBezTo>
                    <a:cubicBezTo>
                      <a:pt x="281" y="15"/>
                      <a:pt x="239" y="0"/>
                      <a:pt x="193" y="0"/>
                    </a:cubicBezTo>
                    <a:cubicBezTo>
                      <a:pt x="193" y="14"/>
                      <a:pt x="193" y="14"/>
                      <a:pt x="193" y="14"/>
                    </a:cubicBezTo>
                    <a:cubicBezTo>
                      <a:pt x="86" y="14"/>
                      <a:pt x="0" y="100"/>
                      <a:pt x="0" y="207"/>
                    </a:cubicBezTo>
                    <a:cubicBezTo>
                      <a:pt x="0" y="314"/>
                      <a:pt x="86" y="401"/>
                      <a:pt x="193" y="401"/>
                    </a:cubicBezTo>
                    <a:cubicBezTo>
                      <a:pt x="300" y="401"/>
                      <a:pt x="386" y="314"/>
                      <a:pt x="386" y="207"/>
                    </a:cubicBezTo>
                    <a:cubicBezTo>
                      <a:pt x="386" y="186"/>
                      <a:pt x="383" y="166"/>
                      <a:pt x="377" y="147"/>
                    </a:cubicBezTo>
                    <a:lnTo>
                      <a:pt x="390" y="143"/>
                    </a:lnTo>
                    <a:close/>
                    <a:moveTo>
                      <a:pt x="384" y="207"/>
                    </a:moveTo>
                    <a:cubicBezTo>
                      <a:pt x="384" y="260"/>
                      <a:pt x="363" y="308"/>
                      <a:pt x="328" y="342"/>
                    </a:cubicBezTo>
                    <a:cubicBezTo>
                      <a:pt x="294" y="377"/>
                      <a:pt x="246" y="398"/>
                      <a:pt x="193" y="398"/>
                    </a:cubicBezTo>
                    <a:cubicBezTo>
                      <a:pt x="140" y="398"/>
                      <a:pt x="92" y="377"/>
                      <a:pt x="58" y="342"/>
                    </a:cubicBezTo>
                    <a:cubicBezTo>
                      <a:pt x="23" y="308"/>
                      <a:pt x="2" y="260"/>
                      <a:pt x="2" y="207"/>
                    </a:cubicBezTo>
                    <a:cubicBezTo>
                      <a:pt x="2" y="154"/>
                      <a:pt x="23" y="107"/>
                      <a:pt x="58" y="72"/>
                    </a:cubicBezTo>
                    <a:cubicBezTo>
                      <a:pt x="92" y="37"/>
                      <a:pt x="140" y="16"/>
                      <a:pt x="193" y="16"/>
                    </a:cubicBezTo>
                    <a:cubicBezTo>
                      <a:pt x="193" y="30"/>
                      <a:pt x="193" y="30"/>
                      <a:pt x="193" y="30"/>
                    </a:cubicBezTo>
                    <a:cubicBezTo>
                      <a:pt x="232" y="30"/>
                      <a:pt x="269" y="43"/>
                      <a:pt x="298" y="64"/>
                    </a:cubicBezTo>
                    <a:cubicBezTo>
                      <a:pt x="328" y="86"/>
                      <a:pt x="350" y="117"/>
                      <a:pt x="362" y="152"/>
                    </a:cubicBezTo>
                    <a:cubicBezTo>
                      <a:pt x="375" y="148"/>
                      <a:pt x="375" y="148"/>
                      <a:pt x="375" y="148"/>
                    </a:cubicBezTo>
                    <a:cubicBezTo>
                      <a:pt x="381" y="167"/>
                      <a:pt x="384" y="187"/>
                      <a:pt x="384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3"/>
              <p:cNvSpPr/>
              <p:nvPr/>
            </p:nvSpPr>
            <p:spPr>
              <a:xfrm>
                <a:off x="4851400" y="3232163"/>
                <a:ext cx="111125" cy="53975"/>
              </a:xfrm>
              <a:custGeom>
                <a:rect b="b" l="l" r="r" t="t"/>
                <a:pathLst>
                  <a:path extrusionOk="0" h="18" w="37">
                    <a:moveTo>
                      <a:pt x="3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7"/>
                      <a:pt x="1" y="18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6" y="1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3"/>
              <p:cNvSpPr/>
              <p:nvPr/>
            </p:nvSpPr>
            <p:spPr>
              <a:xfrm>
                <a:off x="4840288" y="3206763"/>
                <a:ext cx="112712" cy="47625"/>
              </a:xfrm>
              <a:custGeom>
                <a:rect b="b" l="l" r="r" t="t"/>
                <a:pathLst>
                  <a:path extrusionOk="0" h="16" w="38">
                    <a:moveTo>
                      <a:pt x="37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5"/>
                      <a:pt x="1" y="16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2"/>
                      <a:pt x="37" y="1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3"/>
              <p:cNvSpPr/>
              <p:nvPr/>
            </p:nvSpPr>
            <p:spPr>
              <a:xfrm>
                <a:off x="4864100" y="3257563"/>
                <a:ext cx="109537" cy="61913"/>
              </a:xfrm>
              <a:custGeom>
                <a:rect b="b" l="l" r="r" t="t"/>
                <a:pathLst>
                  <a:path extrusionOk="0" h="21" w="37">
                    <a:moveTo>
                      <a:pt x="35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9"/>
                      <a:pt x="2" y="2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2"/>
                      <a:pt x="36" y="1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4881563" y="3281375"/>
                <a:ext cx="104775" cy="68263"/>
              </a:xfrm>
              <a:custGeom>
                <a:rect b="b" l="l" r="r" t="t"/>
                <a:pathLst>
                  <a:path extrusionOk="0" h="23" w="35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2"/>
                      <a:pt x="2" y="2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4" y="1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4814888" y="3125800"/>
                <a:ext cx="117475" cy="26988"/>
              </a:xfrm>
              <a:custGeom>
                <a:rect b="b" l="l" r="r" t="t"/>
                <a:pathLst>
                  <a:path extrusionOk="0" h="9" w="39">
                    <a:moveTo>
                      <a:pt x="3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8"/>
                      <a:pt x="1" y="9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4813300" y="3098813"/>
                <a:ext cx="115887" cy="20638"/>
              </a:xfrm>
              <a:custGeom>
                <a:rect b="b" l="l" r="r" t="t"/>
                <a:pathLst>
                  <a:path extrusionOk="0" h="7" w="39">
                    <a:moveTo>
                      <a:pt x="39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4916488" y="3325825"/>
                <a:ext cx="101600" cy="80963"/>
              </a:xfrm>
              <a:custGeom>
                <a:rect b="b" l="l" r="r" t="t"/>
                <a:pathLst>
                  <a:path extrusionOk="0" h="27" w="34">
                    <a:moveTo>
                      <a:pt x="31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2" y="1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4821238" y="3155963"/>
                <a:ext cx="117475" cy="31750"/>
              </a:xfrm>
              <a:custGeom>
                <a:rect b="b" l="l" r="r" t="t"/>
                <a:pathLst>
                  <a:path extrusionOk="0" h="11" w="39">
                    <a:moveTo>
                      <a:pt x="3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1" y="11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2"/>
                      <a:pt x="38" y="1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4830763" y="3179775"/>
                <a:ext cx="112712" cy="41275"/>
              </a:xfrm>
              <a:custGeom>
                <a:rect b="b" l="l" r="r" t="t"/>
                <a:pathLst>
                  <a:path extrusionOk="0" h="14" w="38">
                    <a:moveTo>
                      <a:pt x="3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3"/>
                      <a:pt x="1" y="1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7" y="2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4899025" y="3305188"/>
                <a:ext cx="101600" cy="74613"/>
              </a:xfrm>
              <a:custGeom>
                <a:rect b="b" l="l" r="r" t="t"/>
                <a:pathLst>
                  <a:path extrusionOk="0" h="25" w="34">
                    <a:moveTo>
                      <a:pt x="3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4"/>
                      <a:pt x="2" y="2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3" y="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5135563" y="3459175"/>
                <a:ext cx="52387" cy="111125"/>
              </a:xfrm>
              <a:custGeom>
                <a:rect b="b" l="l" r="r" t="t"/>
                <a:pathLst>
                  <a:path extrusionOk="0" h="37" w="18">
                    <a:moveTo>
                      <a:pt x="15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3" y="37"/>
                      <a:pt x="4" y="3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5102225" y="3448063"/>
                <a:ext cx="61912" cy="109538"/>
              </a:xfrm>
              <a:custGeom>
                <a:rect b="b" l="l" r="r" t="t"/>
                <a:pathLst>
                  <a:path extrusionOk="0" h="37" w="21">
                    <a:moveTo>
                      <a:pt x="18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3" y="36"/>
                      <a:pt x="4" y="37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19" y="1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5072063" y="3435363"/>
                <a:ext cx="68262" cy="104775"/>
              </a:xfrm>
              <a:custGeom>
                <a:rect b="b" l="l" r="r" t="t"/>
                <a:pathLst>
                  <a:path extrusionOk="0" h="35" w="23">
                    <a:moveTo>
                      <a:pt x="2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4"/>
                      <a:pt x="3" y="35"/>
                      <a:pt x="4" y="3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4940300" y="3349638"/>
                <a:ext cx="93662" cy="82550"/>
              </a:xfrm>
              <a:custGeom>
                <a:rect b="b" l="l" r="r" t="t"/>
                <a:pathLst>
                  <a:path extrusionOk="0" h="28" w="31">
                    <a:moveTo>
                      <a:pt x="29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" y="27"/>
                      <a:pt x="3" y="2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5167313" y="3468700"/>
                <a:ext cx="47625" cy="112713"/>
              </a:xfrm>
              <a:custGeom>
                <a:rect b="b" l="l" r="r" t="t"/>
                <a:pathLst>
                  <a:path extrusionOk="0" h="38" w="16">
                    <a:moveTo>
                      <a:pt x="13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3" y="38"/>
                      <a:pt x="4" y="3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1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5041900" y="3421075"/>
                <a:ext cx="74612" cy="101600"/>
              </a:xfrm>
              <a:custGeom>
                <a:rect b="b" l="l" r="r" t="t"/>
                <a:pathLst>
                  <a:path extrusionOk="0" h="34" w="25">
                    <a:moveTo>
                      <a:pt x="22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3" y="33"/>
                      <a:pt x="4" y="3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3" y="1"/>
                      <a:pt x="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4964113" y="3367100"/>
                <a:ext cx="90487" cy="88900"/>
              </a:xfrm>
              <a:custGeom>
                <a:rect b="b" l="l" r="r" t="t"/>
                <a:pathLst>
                  <a:path extrusionOk="0" h="30" w="30">
                    <a:moveTo>
                      <a:pt x="27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2" y="29"/>
                      <a:pt x="3" y="3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2"/>
                      <a:pt x="28" y="1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4989513" y="3387738"/>
                <a:ext cx="85725" cy="93663"/>
              </a:xfrm>
              <a:custGeom>
                <a:rect b="b" l="l" r="r" t="t"/>
                <a:pathLst>
                  <a:path extrusionOk="0" h="31" w="29">
                    <a:moveTo>
                      <a:pt x="26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" y="29"/>
                      <a:pt x="2" y="30"/>
                      <a:pt x="3" y="3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3"/>
              <p:cNvSpPr/>
              <p:nvPr/>
            </p:nvSpPr>
            <p:spPr>
              <a:xfrm>
                <a:off x="5014913" y="3403613"/>
                <a:ext cx="80962" cy="101600"/>
              </a:xfrm>
              <a:custGeom>
                <a:rect b="b" l="l" r="r" t="t"/>
                <a:pathLst>
                  <a:path extrusionOk="0" h="34" w="27">
                    <a:moveTo>
                      <a:pt x="24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5" y="1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4813300" y="2579700"/>
                <a:ext cx="1028700" cy="996950"/>
              </a:xfrm>
              <a:custGeom>
                <a:rect b="b" l="l" r="r" t="t"/>
                <a:pathLst>
                  <a:path extrusionOk="0" h="334" w="345">
                    <a:moveTo>
                      <a:pt x="178" y="0"/>
                    </a:moveTo>
                    <a:cubicBezTo>
                      <a:pt x="86" y="0"/>
                      <a:pt x="11" y="75"/>
                      <a:pt x="11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8"/>
                      <a:pt x="0" y="169"/>
                      <a:pt x="0" y="169"/>
                    </a:cubicBezTo>
                    <a:cubicBezTo>
                      <a:pt x="39" y="169"/>
                      <a:pt x="39" y="169"/>
                      <a:pt x="39" y="169"/>
                    </a:cubicBezTo>
                    <a:cubicBezTo>
                      <a:pt x="39" y="168"/>
                      <a:pt x="39" y="168"/>
                      <a:pt x="39" y="167"/>
                    </a:cubicBezTo>
                    <a:cubicBezTo>
                      <a:pt x="28" y="167"/>
                      <a:pt x="28" y="167"/>
                      <a:pt x="28" y="167"/>
                    </a:cubicBezTo>
                    <a:cubicBezTo>
                      <a:pt x="28" y="126"/>
                      <a:pt x="45" y="88"/>
                      <a:pt x="72" y="61"/>
                    </a:cubicBezTo>
                    <a:cubicBezTo>
                      <a:pt x="99" y="34"/>
                      <a:pt x="137" y="17"/>
                      <a:pt x="178" y="17"/>
                    </a:cubicBezTo>
                    <a:cubicBezTo>
                      <a:pt x="219" y="17"/>
                      <a:pt x="257" y="34"/>
                      <a:pt x="284" y="61"/>
                    </a:cubicBezTo>
                    <a:cubicBezTo>
                      <a:pt x="311" y="88"/>
                      <a:pt x="328" y="126"/>
                      <a:pt x="328" y="167"/>
                    </a:cubicBezTo>
                    <a:cubicBezTo>
                      <a:pt x="328" y="209"/>
                      <a:pt x="311" y="246"/>
                      <a:pt x="284" y="273"/>
                    </a:cubicBezTo>
                    <a:cubicBezTo>
                      <a:pt x="257" y="301"/>
                      <a:pt x="219" y="317"/>
                      <a:pt x="178" y="317"/>
                    </a:cubicBezTo>
                    <a:cubicBezTo>
                      <a:pt x="162" y="317"/>
                      <a:pt x="146" y="315"/>
                      <a:pt x="132" y="310"/>
                    </a:cubicBezTo>
                    <a:cubicBezTo>
                      <a:pt x="126" y="326"/>
                      <a:pt x="126" y="326"/>
                      <a:pt x="126" y="326"/>
                    </a:cubicBezTo>
                    <a:cubicBezTo>
                      <a:pt x="143" y="331"/>
                      <a:pt x="160" y="334"/>
                      <a:pt x="178" y="334"/>
                    </a:cubicBezTo>
                    <a:cubicBezTo>
                      <a:pt x="270" y="334"/>
                      <a:pt x="345" y="259"/>
                      <a:pt x="345" y="167"/>
                    </a:cubicBezTo>
                    <a:cubicBezTo>
                      <a:pt x="345" y="75"/>
                      <a:pt x="270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4967288" y="2701938"/>
                <a:ext cx="752475" cy="752475"/>
              </a:xfrm>
              <a:custGeom>
                <a:rect b="b" l="l" r="r" t="t"/>
                <a:pathLst>
                  <a:path extrusionOk="0" h="252" w="252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cubicBezTo>
                      <a:pt x="0" y="196"/>
                      <a:pt x="56" y="252"/>
                      <a:pt x="126" y="252"/>
                    </a:cubicBezTo>
                    <a:cubicBezTo>
                      <a:pt x="195" y="252"/>
                      <a:pt x="252" y="196"/>
                      <a:pt x="252" y="126"/>
                    </a:cubicBezTo>
                    <a:cubicBezTo>
                      <a:pt x="252" y="57"/>
                      <a:pt x="195" y="0"/>
                      <a:pt x="126" y="0"/>
                    </a:cubicBezTo>
                    <a:close/>
                    <a:moveTo>
                      <a:pt x="198" y="198"/>
                    </a:moveTo>
                    <a:cubicBezTo>
                      <a:pt x="179" y="216"/>
                      <a:pt x="154" y="227"/>
                      <a:pt x="126" y="227"/>
                    </a:cubicBezTo>
                    <a:cubicBezTo>
                      <a:pt x="126" y="244"/>
                      <a:pt x="126" y="244"/>
                      <a:pt x="126" y="244"/>
                    </a:cubicBezTo>
                    <a:cubicBezTo>
                      <a:pt x="61" y="244"/>
                      <a:pt x="9" y="191"/>
                      <a:pt x="9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98"/>
                      <a:pt x="36" y="73"/>
                      <a:pt x="54" y="55"/>
                    </a:cubicBezTo>
                    <a:cubicBezTo>
                      <a:pt x="73" y="36"/>
                      <a:pt x="98" y="25"/>
                      <a:pt x="126" y="25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91" y="9"/>
                      <a:pt x="243" y="61"/>
                      <a:pt x="243" y="126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7" y="154"/>
                      <a:pt x="216" y="179"/>
                      <a:pt x="198" y="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5138738" y="2871800"/>
                <a:ext cx="411300" cy="41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3"/>
            <p:cNvGrpSpPr/>
            <p:nvPr/>
          </p:nvGrpSpPr>
          <p:grpSpPr>
            <a:xfrm rot="10800000">
              <a:off x="6602750" y="-301887"/>
              <a:ext cx="1946275" cy="492125"/>
              <a:chOff x="3359150" y="442913"/>
              <a:chExt cx="1946275" cy="492125"/>
            </a:xfrm>
          </p:grpSpPr>
          <p:sp>
            <p:nvSpPr>
              <p:cNvPr id="784" name="Google Shape;784;p13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13"/>
            <p:cNvGrpSpPr/>
            <p:nvPr/>
          </p:nvGrpSpPr>
          <p:grpSpPr>
            <a:xfrm>
              <a:off x="125167" y="114745"/>
              <a:ext cx="737163" cy="474746"/>
              <a:chOff x="7245350" y="682625"/>
              <a:chExt cx="1074738" cy="692150"/>
            </a:xfrm>
          </p:grpSpPr>
          <p:sp>
            <p:nvSpPr>
              <p:cNvPr id="793" name="Google Shape;793;p13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6" name="Google Shape;796;p13"/>
          <p:cNvGrpSpPr/>
          <p:nvPr/>
        </p:nvGrpSpPr>
        <p:grpSpPr>
          <a:xfrm>
            <a:off x="166150" y="114750"/>
            <a:ext cx="8838500" cy="4883965"/>
            <a:chOff x="154725" y="44150"/>
            <a:chExt cx="8838500" cy="4883965"/>
          </a:xfrm>
        </p:grpSpPr>
        <p:sp>
          <p:nvSpPr>
            <p:cNvPr id="797" name="Google Shape;797;p13"/>
            <p:cNvSpPr/>
            <p:nvPr/>
          </p:nvSpPr>
          <p:spPr>
            <a:xfrm>
              <a:off x="271275" y="9962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5793063" y="4658115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8556638" y="18698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8825825" y="37709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1856350" y="441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154725" y="38528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03" name="Google Shape;803;p13"/>
          <p:cNvGrpSpPr/>
          <p:nvPr/>
        </p:nvGrpSpPr>
        <p:grpSpPr>
          <a:xfrm>
            <a:off x="2758110" y="4732058"/>
            <a:ext cx="2939179" cy="627189"/>
            <a:chOff x="2941638" y="1974850"/>
            <a:chExt cx="3563937" cy="760413"/>
          </a:xfrm>
        </p:grpSpPr>
        <p:sp>
          <p:nvSpPr>
            <p:cNvPr id="804" name="Google Shape;804;p13"/>
            <p:cNvSpPr/>
            <p:nvPr/>
          </p:nvSpPr>
          <p:spPr>
            <a:xfrm>
              <a:off x="6430963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6264275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6096000" y="19780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5932488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5765800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5597525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5434013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5267325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5099050" y="1979613"/>
              <a:ext cx="68262" cy="66675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4935538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4768850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4603750" y="1979613"/>
              <a:ext cx="63500" cy="66675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4437063" y="1979613"/>
              <a:ext cx="61912" cy="66675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4270375" y="19827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4105275" y="19827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3938588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3771900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3606800" y="19827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3440113" y="19859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3273425" y="1985963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3108325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2941638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6430963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6264275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6096000" y="21113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5932488" y="211137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5765800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5597525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5434013" y="21145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5267325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5099050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4935538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4768850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4603750" y="21177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4437063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4270375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4105275" y="21209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3938588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3771900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3606800" y="21209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3"/>
            <p:cNvSpPr/>
            <p:nvPr/>
          </p:nvSpPr>
          <p:spPr>
            <a:xfrm>
              <a:off x="3440113" y="21209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3"/>
            <p:cNvSpPr/>
            <p:nvPr/>
          </p:nvSpPr>
          <p:spPr>
            <a:xfrm>
              <a:off x="3273425" y="2120900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3108325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2941638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6430963" y="224948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6264275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6096000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5932488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5765800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5597525" y="225266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5434013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5267325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5099050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4935538" y="2252663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4768850" y="2254250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4603750" y="2254250"/>
              <a:ext cx="63500" cy="63500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4437063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4270375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4105275" y="2254250"/>
              <a:ext cx="60325" cy="63500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3938588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3771900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3606800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3440113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3273425" y="2257425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3108325" y="2257425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2941638" y="2260600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6430963" y="238283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1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6264275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6096000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5932488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5765800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5597525" y="238601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5434013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5267325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5099050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4935538" y="2389188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4768850" y="2389188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4603750" y="2392363"/>
              <a:ext cx="63500" cy="61913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4437063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4270375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4105275" y="2392363"/>
              <a:ext cx="60325" cy="61913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3938588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3771900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3606800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3440113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3273425" y="2395538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3108325" y="2395538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2941638" y="2395538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6430963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6264275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6096000" y="25241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5932488" y="252412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5765800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5597525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5434013" y="25241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5267325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5099050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935538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4768850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4603750" y="2527300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4437063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4270375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4105275" y="25288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3938588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3771900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606800" y="25288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440113" y="25320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3273425" y="2532063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3108325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2941638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430963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6264275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6096000" y="26574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5932488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5765800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5597525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5434013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5267325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5099050" y="2663825"/>
              <a:ext cx="68262" cy="65088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4935538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4768850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4603750" y="26638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4437063" y="2663825"/>
              <a:ext cx="61912" cy="65088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4270375" y="26638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4105275" y="26670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938588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771900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3606800" y="26670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3440113" y="26670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3273425" y="2670175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3108325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941638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4"/>
          <p:cNvSpPr/>
          <p:nvPr/>
        </p:nvSpPr>
        <p:spPr>
          <a:xfrm flipH="1" rot="10800000">
            <a:off x="-271800" y="4421324"/>
            <a:ext cx="4363827" cy="772101"/>
          </a:xfrm>
          <a:custGeom>
            <a:rect b="b" l="l" r="r" t="t"/>
            <a:pathLst>
              <a:path extrusionOk="0" h="576" w="1998">
                <a:moveTo>
                  <a:pt x="12" y="294"/>
                </a:moveTo>
                <a:cubicBezTo>
                  <a:pt x="12" y="294"/>
                  <a:pt x="474" y="534"/>
                  <a:pt x="948" y="288"/>
                </a:cubicBezTo>
                <a:cubicBezTo>
                  <a:pt x="1422" y="42"/>
                  <a:pt x="1842" y="576"/>
                  <a:pt x="1998" y="0"/>
                </a:cubicBezTo>
                <a:cubicBezTo>
                  <a:pt x="0" y="6"/>
                  <a:pt x="0" y="6"/>
                  <a:pt x="0" y="6"/>
                </a:cubicBezTo>
                <a:lnTo>
                  <a:pt x="12" y="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0" rotWithShape="0" algn="bl" dir="6120000" dist="133350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4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40" name="Google Shape;940;p14"/>
          <p:cNvGrpSpPr/>
          <p:nvPr/>
        </p:nvGrpSpPr>
        <p:grpSpPr>
          <a:xfrm>
            <a:off x="-271812" y="63812"/>
            <a:ext cx="10316698" cy="5299551"/>
            <a:chOff x="-271812" y="63812"/>
            <a:chExt cx="10316698" cy="5299551"/>
          </a:xfrm>
        </p:grpSpPr>
        <p:grpSp>
          <p:nvGrpSpPr>
            <p:cNvPr id="941" name="Google Shape;941;p14"/>
            <p:cNvGrpSpPr/>
            <p:nvPr/>
          </p:nvGrpSpPr>
          <p:grpSpPr>
            <a:xfrm flipH="1">
              <a:off x="-216336" y="169650"/>
              <a:ext cx="761999" cy="714375"/>
              <a:chOff x="8538288" y="303350"/>
              <a:chExt cx="761999" cy="714375"/>
            </a:xfrm>
          </p:grpSpPr>
          <p:sp>
            <p:nvSpPr>
              <p:cNvPr id="942" name="Google Shape;942;p14"/>
              <p:cNvSpPr/>
              <p:nvPr/>
            </p:nvSpPr>
            <p:spPr>
              <a:xfrm>
                <a:off x="8538288" y="303350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6" y="55"/>
                    </a:moveTo>
                    <a:lnTo>
                      <a:pt x="262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2" y="226"/>
                    </a:lnTo>
                    <a:lnTo>
                      <a:pt x="213" y="12"/>
                    </a:lnTo>
                    <a:lnTo>
                      <a:pt x="262" y="59"/>
                    </a:lnTo>
                    <a:lnTo>
                      <a:pt x="266" y="55"/>
                    </a:lnTo>
                    <a:lnTo>
                      <a:pt x="262" y="53"/>
                    </a:lnTo>
                    <a:lnTo>
                      <a:pt x="266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69" y="395"/>
                    </a:lnTo>
                    <a:lnTo>
                      <a:pt x="110" y="226"/>
                    </a:lnTo>
                    <a:lnTo>
                      <a:pt x="269" y="55"/>
                    </a:lnTo>
                    <a:lnTo>
                      <a:pt x="267" y="53"/>
                    </a:lnTo>
                    <a:lnTo>
                      <a:pt x="266" y="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8870075" y="303350"/>
                <a:ext cx="430212" cy="714375"/>
              </a:xfrm>
              <a:custGeom>
                <a:rect b="b" l="l" r="r" t="t"/>
                <a:pathLst>
                  <a:path extrusionOk="0" h="450" w="271">
                    <a:moveTo>
                      <a:pt x="265" y="55"/>
                    </a:moveTo>
                    <a:lnTo>
                      <a:pt x="261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1" y="226"/>
                    </a:lnTo>
                    <a:lnTo>
                      <a:pt x="213" y="12"/>
                    </a:lnTo>
                    <a:lnTo>
                      <a:pt x="261" y="59"/>
                    </a:lnTo>
                    <a:lnTo>
                      <a:pt x="265" y="55"/>
                    </a:lnTo>
                    <a:lnTo>
                      <a:pt x="261" y="53"/>
                    </a:lnTo>
                    <a:lnTo>
                      <a:pt x="265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71" y="395"/>
                    </a:lnTo>
                    <a:lnTo>
                      <a:pt x="109" y="226"/>
                    </a:lnTo>
                    <a:lnTo>
                      <a:pt x="271" y="55"/>
                    </a:lnTo>
                    <a:lnTo>
                      <a:pt x="267" y="53"/>
                    </a:lnTo>
                    <a:lnTo>
                      <a:pt x="265" y="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14"/>
            <p:cNvGrpSpPr/>
            <p:nvPr/>
          </p:nvGrpSpPr>
          <p:grpSpPr>
            <a:xfrm flipH="1">
              <a:off x="7827676" y="4871238"/>
              <a:ext cx="1946275" cy="492125"/>
              <a:chOff x="3359150" y="442913"/>
              <a:chExt cx="1946275" cy="492125"/>
            </a:xfrm>
          </p:grpSpPr>
          <p:sp>
            <p:nvSpPr>
              <p:cNvPr id="945" name="Google Shape;945;p14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4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4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4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4"/>
            <p:cNvGrpSpPr/>
            <p:nvPr/>
          </p:nvGrpSpPr>
          <p:grpSpPr>
            <a:xfrm flipH="1" rot="5400000">
              <a:off x="-271812" y="4341450"/>
              <a:ext cx="671513" cy="671512"/>
              <a:chOff x="3559175" y="3179775"/>
              <a:chExt cx="671513" cy="671512"/>
            </a:xfrm>
          </p:grpSpPr>
          <p:sp>
            <p:nvSpPr>
              <p:cNvPr id="954" name="Google Shape;954;p14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4"/>
            <p:cNvGrpSpPr/>
            <p:nvPr/>
          </p:nvGrpSpPr>
          <p:grpSpPr>
            <a:xfrm>
              <a:off x="8383175" y="63812"/>
              <a:ext cx="1661711" cy="1657075"/>
              <a:chOff x="8281775" y="450762"/>
              <a:chExt cx="1661711" cy="1657075"/>
            </a:xfrm>
          </p:grpSpPr>
          <p:sp>
            <p:nvSpPr>
              <p:cNvPr id="968" name="Google Shape;968;p14"/>
              <p:cNvSpPr/>
              <p:nvPr/>
            </p:nvSpPr>
            <p:spPr>
              <a:xfrm rot="-3074345">
                <a:off x="8529992" y="681579"/>
                <a:ext cx="1165277" cy="1195441"/>
              </a:xfrm>
              <a:custGeom>
                <a:rect b="b" l="l" r="r" t="t"/>
                <a:pathLst>
                  <a:path extrusionOk="0" h="401" w="390">
                    <a:moveTo>
                      <a:pt x="390" y="143"/>
                    </a:moveTo>
                    <a:cubicBezTo>
                      <a:pt x="376" y="102"/>
                      <a:pt x="350" y="66"/>
                      <a:pt x="316" y="41"/>
                    </a:cubicBezTo>
                    <a:cubicBezTo>
                      <a:pt x="281" y="15"/>
                      <a:pt x="239" y="0"/>
                      <a:pt x="193" y="0"/>
                    </a:cubicBezTo>
                    <a:cubicBezTo>
                      <a:pt x="193" y="14"/>
                      <a:pt x="193" y="14"/>
                      <a:pt x="193" y="14"/>
                    </a:cubicBezTo>
                    <a:cubicBezTo>
                      <a:pt x="86" y="14"/>
                      <a:pt x="0" y="100"/>
                      <a:pt x="0" y="207"/>
                    </a:cubicBezTo>
                    <a:cubicBezTo>
                      <a:pt x="0" y="314"/>
                      <a:pt x="86" y="401"/>
                      <a:pt x="193" y="401"/>
                    </a:cubicBezTo>
                    <a:cubicBezTo>
                      <a:pt x="300" y="401"/>
                      <a:pt x="386" y="314"/>
                      <a:pt x="386" y="207"/>
                    </a:cubicBezTo>
                    <a:cubicBezTo>
                      <a:pt x="386" y="186"/>
                      <a:pt x="383" y="166"/>
                      <a:pt x="377" y="147"/>
                    </a:cubicBezTo>
                    <a:lnTo>
                      <a:pt x="390" y="143"/>
                    </a:lnTo>
                    <a:close/>
                    <a:moveTo>
                      <a:pt x="384" y="207"/>
                    </a:moveTo>
                    <a:cubicBezTo>
                      <a:pt x="384" y="260"/>
                      <a:pt x="363" y="308"/>
                      <a:pt x="328" y="342"/>
                    </a:cubicBezTo>
                    <a:cubicBezTo>
                      <a:pt x="294" y="377"/>
                      <a:pt x="246" y="398"/>
                      <a:pt x="193" y="398"/>
                    </a:cubicBezTo>
                    <a:cubicBezTo>
                      <a:pt x="140" y="398"/>
                      <a:pt x="92" y="377"/>
                      <a:pt x="58" y="342"/>
                    </a:cubicBezTo>
                    <a:cubicBezTo>
                      <a:pt x="23" y="308"/>
                      <a:pt x="2" y="260"/>
                      <a:pt x="2" y="207"/>
                    </a:cubicBezTo>
                    <a:cubicBezTo>
                      <a:pt x="2" y="154"/>
                      <a:pt x="23" y="107"/>
                      <a:pt x="58" y="72"/>
                    </a:cubicBezTo>
                    <a:cubicBezTo>
                      <a:pt x="92" y="37"/>
                      <a:pt x="140" y="16"/>
                      <a:pt x="193" y="16"/>
                    </a:cubicBezTo>
                    <a:cubicBezTo>
                      <a:pt x="193" y="30"/>
                      <a:pt x="193" y="30"/>
                      <a:pt x="193" y="30"/>
                    </a:cubicBezTo>
                    <a:cubicBezTo>
                      <a:pt x="232" y="30"/>
                      <a:pt x="269" y="43"/>
                      <a:pt x="298" y="64"/>
                    </a:cubicBezTo>
                    <a:cubicBezTo>
                      <a:pt x="328" y="86"/>
                      <a:pt x="350" y="117"/>
                      <a:pt x="362" y="152"/>
                    </a:cubicBezTo>
                    <a:cubicBezTo>
                      <a:pt x="375" y="148"/>
                      <a:pt x="375" y="148"/>
                      <a:pt x="375" y="148"/>
                    </a:cubicBezTo>
                    <a:cubicBezTo>
                      <a:pt x="381" y="167"/>
                      <a:pt x="384" y="187"/>
                      <a:pt x="384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 rot="-3074345">
                <a:off x="8936356" y="1723427"/>
                <a:ext cx="111130" cy="53977"/>
              </a:xfrm>
              <a:custGeom>
                <a:rect b="b" l="l" r="r" t="t"/>
                <a:pathLst>
                  <a:path extrusionOk="0" h="18" w="37">
                    <a:moveTo>
                      <a:pt x="3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7"/>
                      <a:pt x="1" y="18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6" y="1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 rot="-3074345">
                <a:off x="8906819" y="1716758"/>
                <a:ext cx="112717" cy="47627"/>
              </a:xfrm>
              <a:custGeom>
                <a:rect b="b" l="l" r="r" t="t"/>
                <a:pathLst>
                  <a:path extrusionOk="0" h="16" w="38">
                    <a:moveTo>
                      <a:pt x="37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5"/>
                      <a:pt x="1" y="16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2"/>
                      <a:pt x="37" y="1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 rot="-3074345">
                <a:off x="8967506" y="1728562"/>
                <a:ext cx="109542" cy="61916"/>
              </a:xfrm>
              <a:custGeom>
                <a:rect b="b" l="l" r="r" t="t"/>
                <a:pathLst>
                  <a:path extrusionOk="0" h="21" w="37">
                    <a:moveTo>
                      <a:pt x="35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9"/>
                      <a:pt x="2" y="2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2"/>
                      <a:pt x="36" y="1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 rot="-3074345">
                <a:off x="9000375" y="1730522"/>
                <a:ext cx="104780" cy="68266"/>
              </a:xfrm>
              <a:custGeom>
                <a:rect b="b" l="l" r="r" t="t"/>
                <a:pathLst>
                  <a:path extrusionOk="0" h="23" w="35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2"/>
                      <a:pt x="2" y="2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4" y="1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 rot="-3074345">
                <a:off x="8818844" y="1687876"/>
                <a:ext cx="117480" cy="26989"/>
              </a:xfrm>
              <a:custGeom>
                <a:rect b="b" l="l" r="r" t="t"/>
                <a:pathLst>
                  <a:path extrusionOk="0" h="9" w="39">
                    <a:moveTo>
                      <a:pt x="3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8"/>
                      <a:pt x="1" y="9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 rot="-3074345">
                <a:off x="8794627" y="1674024"/>
                <a:ext cx="115892" cy="20639"/>
              </a:xfrm>
              <a:custGeom>
                <a:rect b="b" l="l" r="r" t="t"/>
                <a:pathLst>
                  <a:path extrusionOk="0" h="7" w="39">
                    <a:moveTo>
                      <a:pt x="39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 rot="-3074345">
                <a:off x="9062449" y="1729981"/>
                <a:ext cx="101605" cy="80967"/>
              </a:xfrm>
              <a:custGeom>
                <a:rect b="b" l="l" r="r" t="t"/>
                <a:pathLst>
                  <a:path extrusionOk="0" h="27" w="34">
                    <a:moveTo>
                      <a:pt x="31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2" y="1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 rot="-3074345">
                <a:off x="8848198" y="1700919"/>
                <a:ext cx="117480" cy="31751"/>
              </a:xfrm>
              <a:custGeom>
                <a:rect b="b" l="l" r="r" t="t"/>
                <a:pathLst>
                  <a:path extrusionOk="0" h="11" w="39">
                    <a:moveTo>
                      <a:pt x="3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1" y="11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2"/>
                      <a:pt x="38" y="1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 rot="-3074345">
                <a:off x="8877334" y="1708476"/>
                <a:ext cx="112717" cy="41277"/>
              </a:xfrm>
              <a:custGeom>
                <a:rect b="b" l="l" r="r" t="t"/>
                <a:pathLst>
                  <a:path extrusionOk="0" h="14" w="38">
                    <a:moveTo>
                      <a:pt x="3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3"/>
                      <a:pt x="1" y="1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7" y="2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 rot="-3074345">
                <a:off x="9032946" y="1731865"/>
                <a:ext cx="101605" cy="74616"/>
              </a:xfrm>
              <a:custGeom>
                <a:rect b="b" l="l" r="r" t="t"/>
                <a:pathLst>
                  <a:path extrusionOk="0" h="25" w="34">
                    <a:moveTo>
                      <a:pt x="3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4"/>
                      <a:pt x="2" y="2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3" y="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 rot="-3074345">
                <a:off x="9324559" y="1656186"/>
                <a:ext cx="52389" cy="111130"/>
              </a:xfrm>
              <a:custGeom>
                <a:rect b="b" l="l" r="r" t="t"/>
                <a:pathLst>
                  <a:path extrusionOk="0" h="37" w="18">
                    <a:moveTo>
                      <a:pt x="15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3" y="37"/>
                      <a:pt x="4" y="3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 rot="-3074345">
                <a:off x="9292622" y="1671808"/>
                <a:ext cx="61915" cy="109543"/>
              </a:xfrm>
              <a:custGeom>
                <a:rect b="b" l="l" r="r" t="t"/>
                <a:pathLst>
                  <a:path extrusionOk="0" h="37" w="21">
                    <a:moveTo>
                      <a:pt x="18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3" y="36"/>
                      <a:pt x="4" y="37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19" y="1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 rot="-3074345">
                <a:off x="9260790" y="1685792"/>
                <a:ext cx="68265" cy="104780"/>
              </a:xfrm>
              <a:custGeom>
                <a:rect b="b" l="l" r="r" t="t"/>
                <a:pathLst>
                  <a:path extrusionOk="0" h="35" w="23">
                    <a:moveTo>
                      <a:pt x="2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4"/>
                      <a:pt x="3" y="35"/>
                      <a:pt x="4" y="3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 rot="-3074345">
                <a:off x="9098030" y="1729120"/>
                <a:ext cx="93666" cy="82554"/>
              </a:xfrm>
              <a:custGeom>
                <a:rect b="b" l="l" r="r" t="t"/>
                <a:pathLst>
                  <a:path extrusionOk="0" h="28" w="31">
                    <a:moveTo>
                      <a:pt x="29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" y="27"/>
                      <a:pt x="3" y="2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 rot="-3074345">
                <a:off x="9353375" y="1638951"/>
                <a:ext cx="47627" cy="112718"/>
              </a:xfrm>
              <a:custGeom>
                <a:rect b="b" l="l" r="r" t="t"/>
                <a:pathLst>
                  <a:path extrusionOk="0" h="38" w="16">
                    <a:moveTo>
                      <a:pt x="13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3" y="38"/>
                      <a:pt x="4" y="3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1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 rot="-3074345">
                <a:off x="9228337" y="1698485"/>
                <a:ext cx="74615" cy="101605"/>
              </a:xfrm>
              <a:custGeom>
                <a:rect b="b" l="l" r="r" t="t"/>
                <a:pathLst>
                  <a:path extrusionOk="0" h="34" w="25">
                    <a:moveTo>
                      <a:pt x="22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3" y="33"/>
                      <a:pt x="4" y="3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3" y="1"/>
                      <a:pt x="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 rot="-3074345">
                <a:off x="9129625" y="1721535"/>
                <a:ext cx="90491" cy="88904"/>
              </a:xfrm>
              <a:custGeom>
                <a:rect b="b" l="l" r="r" t="t"/>
                <a:pathLst>
                  <a:path extrusionOk="0" h="30" w="30">
                    <a:moveTo>
                      <a:pt x="27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2" y="29"/>
                      <a:pt x="3" y="3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2"/>
                      <a:pt x="28" y="1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 rot="-3074345">
                <a:off x="9164369" y="1715615"/>
                <a:ext cx="85729" cy="93667"/>
              </a:xfrm>
              <a:custGeom>
                <a:rect b="b" l="l" r="r" t="t"/>
                <a:pathLst>
                  <a:path extrusionOk="0" h="31" w="29">
                    <a:moveTo>
                      <a:pt x="26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" y="29"/>
                      <a:pt x="2" y="30"/>
                      <a:pt x="3" y="3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 rot="-3074345">
                <a:off x="9196637" y="1706121"/>
                <a:ext cx="80966" cy="101605"/>
              </a:xfrm>
              <a:custGeom>
                <a:rect b="b" l="l" r="r" t="t"/>
                <a:pathLst>
                  <a:path extrusionOk="0" h="34" w="27">
                    <a:moveTo>
                      <a:pt x="24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5" y="1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 rot="-3074345">
                <a:off x="8599816" y="810558"/>
                <a:ext cx="1028746" cy="996994"/>
              </a:xfrm>
              <a:custGeom>
                <a:rect b="b" l="l" r="r" t="t"/>
                <a:pathLst>
                  <a:path extrusionOk="0" h="334" w="345">
                    <a:moveTo>
                      <a:pt x="178" y="0"/>
                    </a:moveTo>
                    <a:cubicBezTo>
                      <a:pt x="86" y="0"/>
                      <a:pt x="11" y="75"/>
                      <a:pt x="11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8"/>
                      <a:pt x="0" y="169"/>
                      <a:pt x="0" y="169"/>
                    </a:cubicBezTo>
                    <a:cubicBezTo>
                      <a:pt x="39" y="169"/>
                      <a:pt x="39" y="169"/>
                      <a:pt x="39" y="169"/>
                    </a:cubicBezTo>
                    <a:cubicBezTo>
                      <a:pt x="39" y="168"/>
                      <a:pt x="39" y="168"/>
                      <a:pt x="39" y="167"/>
                    </a:cubicBezTo>
                    <a:cubicBezTo>
                      <a:pt x="28" y="167"/>
                      <a:pt x="28" y="167"/>
                      <a:pt x="28" y="167"/>
                    </a:cubicBezTo>
                    <a:cubicBezTo>
                      <a:pt x="28" y="126"/>
                      <a:pt x="45" y="88"/>
                      <a:pt x="72" y="61"/>
                    </a:cubicBezTo>
                    <a:cubicBezTo>
                      <a:pt x="99" y="34"/>
                      <a:pt x="137" y="17"/>
                      <a:pt x="178" y="17"/>
                    </a:cubicBezTo>
                    <a:cubicBezTo>
                      <a:pt x="219" y="17"/>
                      <a:pt x="257" y="34"/>
                      <a:pt x="284" y="61"/>
                    </a:cubicBezTo>
                    <a:cubicBezTo>
                      <a:pt x="311" y="88"/>
                      <a:pt x="328" y="126"/>
                      <a:pt x="328" y="167"/>
                    </a:cubicBezTo>
                    <a:cubicBezTo>
                      <a:pt x="328" y="209"/>
                      <a:pt x="311" y="246"/>
                      <a:pt x="284" y="273"/>
                    </a:cubicBezTo>
                    <a:cubicBezTo>
                      <a:pt x="257" y="301"/>
                      <a:pt x="219" y="317"/>
                      <a:pt x="178" y="317"/>
                    </a:cubicBezTo>
                    <a:cubicBezTo>
                      <a:pt x="162" y="317"/>
                      <a:pt x="146" y="315"/>
                      <a:pt x="132" y="310"/>
                    </a:cubicBezTo>
                    <a:cubicBezTo>
                      <a:pt x="126" y="326"/>
                      <a:pt x="126" y="326"/>
                      <a:pt x="126" y="326"/>
                    </a:cubicBezTo>
                    <a:cubicBezTo>
                      <a:pt x="143" y="331"/>
                      <a:pt x="160" y="334"/>
                      <a:pt x="178" y="334"/>
                    </a:cubicBezTo>
                    <a:cubicBezTo>
                      <a:pt x="270" y="334"/>
                      <a:pt x="345" y="259"/>
                      <a:pt x="345" y="167"/>
                    </a:cubicBezTo>
                    <a:cubicBezTo>
                      <a:pt x="345" y="75"/>
                      <a:pt x="270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 rot="-3074345">
                <a:off x="8747874" y="920421"/>
                <a:ext cx="752509" cy="752509"/>
              </a:xfrm>
              <a:custGeom>
                <a:rect b="b" l="l" r="r" t="t"/>
                <a:pathLst>
                  <a:path extrusionOk="0" h="252" w="252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cubicBezTo>
                      <a:pt x="0" y="196"/>
                      <a:pt x="56" y="252"/>
                      <a:pt x="126" y="252"/>
                    </a:cubicBezTo>
                    <a:cubicBezTo>
                      <a:pt x="195" y="252"/>
                      <a:pt x="252" y="196"/>
                      <a:pt x="252" y="126"/>
                    </a:cubicBezTo>
                    <a:cubicBezTo>
                      <a:pt x="252" y="57"/>
                      <a:pt x="195" y="0"/>
                      <a:pt x="126" y="0"/>
                    </a:cubicBezTo>
                    <a:close/>
                    <a:moveTo>
                      <a:pt x="198" y="198"/>
                    </a:moveTo>
                    <a:cubicBezTo>
                      <a:pt x="179" y="216"/>
                      <a:pt x="154" y="227"/>
                      <a:pt x="126" y="227"/>
                    </a:cubicBezTo>
                    <a:cubicBezTo>
                      <a:pt x="126" y="244"/>
                      <a:pt x="126" y="244"/>
                      <a:pt x="126" y="244"/>
                    </a:cubicBezTo>
                    <a:cubicBezTo>
                      <a:pt x="61" y="244"/>
                      <a:pt x="9" y="191"/>
                      <a:pt x="9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98"/>
                      <a:pt x="36" y="73"/>
                      <a:pt x="54" y="55"/>
                    </a:cubicBezTo>
                    <a:cubicBezTo>
                      <a:pt x="73" y="36"/>
                      <a:pt x="98" y="25"/>
                      <a:pt x="126" y="25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91" y="9"/>
                      <a:pt x="243" y="61"/>
                      <a:pt x="243" y="126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7" y="154"/>
                      <a:pt x="216" y="179"/>
                      <a:pt x="198" y="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 rot="-3074345">
                <a:off x="8919613" y="1089329"/>
                <a:ext cx="411318" cy="4143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1" name="Google Shape;991;p14"/>
          <p:cNvGrpSpPr/>
          <p:nvPr/>
        </p:nvGrpSpPr>
        <p:grpSpPr>
          <a:xfrm>
            <a:off x="262425" y="12503"/>
            <a:ext cx="8749125" cy="5130999"/>
            <a:chOff x="262426" y="12503"/>
            <a:chExt cx="8749125" cy="5130999"/>
          </a:xfrm>
        </p:grpSpPr>
        <p:grpSp>
          <p:nvGrpSpPr>
            <p:cNvPr id="992" name="Google Shape;992;p14"/>
            <p:cNvGrpSpPr/>
            <p:nvPr/>
          </p:nvGrpSpPr>
          <p:grpSpPr>
            <a:xfrm>
              <a:off x="262425" y="12503"/>
              <a:ext cx="8749125" cy="5000450"/>
              <a:chOff x="214150" y="182853"/>
              <a:chExt cx="8749125" cy="5000450"/>
            </a:xfrm>
          </p:grpSpPr>
          <p:sp>
            <p:nvSpPr>
              <p:cNvPr id="993" name="Google Shape;993;p14"/>
              <p:cNvSpPr/>
              <p:nvPr/>
            </p:nvSpPr>
            <p:spPr>
              <a:xfrm>
                <a:off x="214150" y="3544478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7042913" y="491330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7312625" y="18285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8795875" y="2281325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583125" y="234150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998" name="Google Shape;998;p14"/>
            <p:cNvGrpSpPr/>
            <p:nvPr/>
          </p:nvGrpSpPr>
          <p:grpSpPr>
            <a:xfrm>
              <a:off x="3649847" y="4860677"/>
              <a:ext cx="1974290" cy="282825"/>
              <a:chOff x="3293147" y="5196052"/>
              <a:chExt cx="1974290" cy="282825"/>
            </a:xfrm>
          </p:grpSpPr>
          <p:sp>
            <p:nvSpPr>
              <p:cNvPr id="999" name="Google Shape;999;p14"/>
              <p:cNvSpPr/>
              <p:nvPr/>
            </p:nvSpPr>
            <p:spPr>
              <a:xfrm>
                <a:off x="5211141" y="5196052"/>
                <a:ext cx="56296" cy="58922"/>
              </a:xfrm>
              <a:custGeom>
                <a:rect b="b" l="l" r="r" t="t"/>
                <a:pathLst>
                  <a:path extrusionOk="0" h="24" w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8"/>
                      <a:pt x="5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8" y="24"/>
                      <a:pt x="23" y="18"/>
                      <a:pt x="23" y="12"/>
                    </a:cubicBezTo>
                    <a:cubicBezTo>
                      <a:pt x="23" y="6"/>
                      <a:pt x="18" y="0"/>
                      <a:pt x="12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5072365" y="5197361"/>
                <a:ext cx="56296" cy="54994"/>
              </a:xfrm>
              <a:custGeom>
                <a:rect b="b" l="l" r="r" t="t"/>
                <a:pathLst>
                  <a:path extrusionOk="0" h="22" w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1"/>
                    </a:cubicBezTo>
                    <a:cubicBezTo>
                      <a:pt x="0" y="17"/>
                      <a:pt x="6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8" y="22"/>
                      <a:pt x="23" y="17"/>
                      <a:pt x="23" y="11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4937516" y="5197361"/>
                <a:ext cx="53677" cy="54994"/>
              </a:xfrm>
              <a:custGeom>
                <a:rect b="b" l="l" r="r" t="t"/>
                <a:pathLst>
                  <a:path extrusionOk="0" h="22" w="22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4800049" y="5197361"/>
                <a:ext cx="53677" cy="54994"/>
              </a:xfrm>
              <a:custGeom>
                <a:rect b="b" l="l" r="r" t="t"/>
                <a:pathLst>
                  <a:path extrusionOk="0" h="22" w="22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4663891" y="5197361"/>
                <a:ext cx="52368" cy="54994"/>
              </a:xfrm>
              <a:custGeom>
                <a:rect b="b" l="l" r="r" t="t"/>
                <a:pathLst>
                  <a:path extrusionOk="0" h="22" w="2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17"/>
                      <a:pt x="4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6" y="22"/>
                      <a:pt x="21" y="17"/>
                      <a:pt x="21" y="11"/>
                    </a:cubicBezTo>
                    <a:cubicBezTo>
                      <a:pt x="21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4526424" y="5197361"/>
                <a:ext cx="51059" cy="54994"/>
              </a:xfrm>
              <a:custGeom>
                <a:rect b="b" l="l" r="r" t="t"/>
                <a:pathLst>
                  <a:path extrusionOk="0" h="22" w="21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6" y="22"/>
                      <a:pt x="21" y="17"/>
                      <a:pt x="21" y="11"/>
                    </a:cubicBezTo>
                    <a:cubicBezTo>
                      <a:pt x="21" y="5"/>
                      <a:pt x="16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4388956" y="5199980"/>
                <a:ext cx="51059" cy="52375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7" y="21"/>
                      <a:pt x="21" y="16"/>
                      <a:pt x="21" y="10"/>
                    </a:cubicBezTo>
                    <a:cubicBezTo>
                      <a:pt x="21" y="4"/>
                      <a:pt x="16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4252799" y="5199980"/>
                <a:ext cx="49750" cy="49756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4115332" y="5199980"/>
                <a:ext cx="48440" cy="49756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3977864" y="5199980"/>
                <a:ext cx="48440" cy="49756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3841706" y="5199980"/>
                <a:ext cx="47132" cy="49756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3704239" y="5202599"/>
                <a:ext cx="47132" cy="47137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3566772" y="5202599"/>
                <a:ext cx="45822" cy="44519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3430614" y="5202599"/>
                <a:ext cx="44513" cy="44519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3293147" y="5202599"/>
                <a:ext cx="44513" cy="44519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5211141" y="5308657"/>
                <a:ext cx="56296" cy="56303"/>
              </a:xfrm>
              <a:custGeom>
                <a:rect b="b" l="l" r="r" t="t"/>
                <a:pathLst>
                  <a:path extrusionOk="0" h="23" w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3" y="18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5072365" y="5308657"/>
                <a:ext cx="56296" cy="56303"/>
              </a:xfrm>
              <a:custGeom>
                <a:rect b="b" l="l" r="r" t="t"/>
                <a:pathLst>
                  <a:path extrusionOk="0" h="23" w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3" y="18"/>
                      <a:pt x="23" y="12"/>
                    </a:cubicBezTo>
                    <a:cubicBezTo>
                      <a:pt x="23" y="6"/>
                      <a:pt x="18" y="0"/>
                      <a:pt x="12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937516" y="5311276"/>
                <a:ext cx="53677" cy="53685"/>
              </a:xfrm>
              <a:custGeom>
                <a:rect b="b" l="l" r="r" t="t"/>
                <a:pathLst>
                  <a:path extrusionOk="0" h="22" w="22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4800049" y="5311276"/>
                <a:ext cx="53677" cy="53685"/>
              </a:xfrm>
              <a:custGeom>
                <a:rect b="b" l="l" r="r" t="t"/>
                <a:pathLst>
                  <a:path extrusionOk="0" h="22" w="22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4663891" y="5311276"/>
                <a:ext cx="52368" cy="53685"/>
              </a:xfrm>
              <a:custGeom>
                <a:rect b="b" l="l" r="r" t="t"/>
                <a:pathLst>
                  <a:path extrusionOk="0" h="22" w="2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17"/>
                      <a:pt x="4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6" y="22"/>
                      <a:pt x="21" y="17"/>
                      <a:pt x="21" y="11"/>
                    </a:cubicBezTo>
                    <a:cubicBezTo>
                      <a:pt x="21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4526424" y="5311276"/>
                <a:ext cx="51059" cy="51066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1"/>
                      <a:pt x="21" y="17"/>
                      <a:pt x="21" y="11"/>
                    </a:cubicBezTo>
                    <a:cubicBezTo>
                      <a:pt x="21" y="5"/>
                      <a:pt x="16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4388956" y="5311276"/>
                <a:ext cx="51059" cy="51066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7" y="21"/>
                      <a:pt x="21" y="17"/>
                      <a:pt x="21" y="11"/>
                    </a:cubicBezTo>
                    <a:cubicBezTo>
                      <a:pt x="21" y="5"/>
                      <a:pt x="16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4"/>
              <p:cNvSpPr/>
              <p:nvPr/>
            </p:nvSpPr>
            <p:spPr>
              <a:xfrm>
                <a:off x="4252799" y="5313895"/>
                <a:ext cx="49750" cy="48447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4"/>
              <p:cNvSpPr/>
              <p:nvPr/>
            </p:nvSpPr>
            <p:spPr>
              <a:xfrm>
                <a:off x="4115332" y="5313895"/>
                <a:ext cx="48440" cy="48447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3977864" y="5313895"/>
                <a:ext cx="48440" cy="48447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3841706" y="5313895"/>
                <a:ext cx="47132" cy="48447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3704239" y="5313895"/>
                <a:ext cx="47132" cy="47137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3566772" y="5313895"/>
                <a:ext cx="45822" cy="47137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3430614" y="5316514"/>
                <a:ext cx="44513" cy="44519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3293147" y="5316514"/>
                <a:ext cx="44513" cy="44519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5211141" y="5422573"/>
                <a:ext cx="56296" cy="56303"/>
              </a:xfrm>
              <a:custGeom>
                <a:rect b="b" l="l" r="r" t="t"/>
                <a:pathLst>
                  <a:path extrusionOk="0" h="23" w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3" y="18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5072365" y="5422573"/>
                <a:ext cx="56296" cy="56303"/>
              </a:xfrm>
              <a:custGeom>
                <a:rect b="b" l="l" r="r" t="t"/>
                <a:pathLst>
                  <a:path extrusionOk="0" h="23" w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8"/>
                      <a:pt x="6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8" y="23"/>
                      <a:pt x="23" y="18"/>
                      <a:pt x="23" y="12"/>
                    </a:cubicBezTo>
                    <a:cubicBezTo>
                      <a:pt x="23" y="5"/>
                      <a:pt x="18" y="0"/>
                      <a:pt x="12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4937516" y="5422573"/>
                <a:ext cx="53677" cy="56303"/>
              </a:xfrm>
              <a:custGeom>
                <a:rect b="b" l="l" r="r" t="t"/>
                <a:pathLst>
                  <a:path extrusionOk="0" h="23" w="22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23"/>
                      <a:pt x="22" y="18"/>
                      <a:pt x="22" y="12"/>
                    </a:cubicBezTo>
                    <a:cubicBezTo>
                      <a:pt x="22" y="5"/>
                      <a:pt x="17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4800049" y="5423882"/>
                <a:ext cx="53677" cy="54994"/>
              </a:xfrm>
              <a:custGeom>
                <a:rect b="b" l="l" r="r" t="t"/>
                <a:pathLst>
                  <a:path extrusionOk="0" h="22" w="22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4"/>
                      <a:pt x="17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4663891" y="5423882"/>
                <a:ext cx="52368" cy="52375"/>
              </a:xfrm>
              <a:custGeom>
                <a:rect b="b" l="l" r="r" t="t"/>
                <a:pathLst>
                  <a:path extrusionOk="0" h="21" w="2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17"/>
                      <a:pt x="4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6" y="21"/>
                      <a:pt x="21" y="17"/>
                      <a:pt x="21" y="11"/>
                    </a:cubicBezTo>
                    <a:cubicBezTo>
                      <a:pt x="21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4526424" y="5423882"/>
                <a:ext cx="51059" cy="52375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1"/>
                      <a:pt x="21" y="16"/>
                      <a:pt x="21" y="11"/>
                    </a:cubicBezTo>
                    <a:cubicBezTo>
                      <a:pt x="21" y="5"/>
                      <a:pt x="16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4388956" y="5423882"/>
                <a:ext cx="51059" cy="52375"/>
              </a:xfrm>
              <a:custGeom>
                <a:rect b="b" l="l" r="r" t="t"/>
                <a:pathLst>
                  <a:path extrusionOk="0" h="21" w="21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7" y="21"/>
                      <a:pt x="21" y="16"/>
                      <a:pt x="21" y="11"/>
                    </a:cubicBezTo>
                    <a:cubicBezTo>
                      <a:pt x="21" y="5"/>
                      <a:pt x="16" y="0"/>
                      <a:pt x="11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4252799" y="5423882"/>
                <a:ext cx="49750" cy="52375"/>
              </a:xfrm>
              <a:custGeom>
                <a:rect b="b" l="l" r="r" t="t"/>
                <a:pathLst>
                  <a:path extrusionOk="0" h="21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16"/>
                      <a:pt x="4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6" y="21"/>
                      <a:pt x="20" y="16"/>
                      <a:pt x="20" y="11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4115332" y="5426501"/>
                <a:ext cx="48440" cy="49756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3977864" y="5426501"/>
                <a:ext cx="48440" cy="49756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19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3841706" y="5426501"/>
                <a:ext cx="47132" cy="47137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3704239" y="5426501"/>
                <a:ext cx="47132" cy="47137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3566772" y="5426501"/>
                <a:ext cx="45822" cy="47137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3430614" y="5426501"/>
                <a:ext cx="44513" cy="47137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8" y="5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3293147" y="5429119"/>
                <a:ext cx="44513" cy="44519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6" name="Google Shape;1046;p15"/>
          <p:cNvGrpSpPr/>
          <p:nvPr/>
        </p:nvGrpSpPr>
        <p:grpSpPr>
          <a:xfrm>
            <a:off x="8109180" y="-161955"/>
            <a:ext cx="1135258" cy="3373167"/>
            <a:chOff x="8109180" y="-161955"/>
            <a:chExt cx="1135258" cy="3373167"/>
          </a:xfrm>
        </p:grpSpPr>
        <p:grpSp>
          <p:nvGrpSpPr>
            <p:cNvPr id="1047" name="Google Shape;1047;p15"/>
            <p:cNvGrpSpPr/>
            <p:nvPr/>
          </p:nvGrpSpPr>
          <p:grpSpPr>
            <a:xfrm>
              <a:off x="8572925" y="2539700"/>
              <a:ext cx="671513" cy="671512"/>
              <a:chOff x="3559175" y="3179775"/>
              <a:chExt cx="671513" cy="671512"/>
            </a:xfrm>
          </p:grpSpPr>
          <p:sp>
            <p:nvSpPr>
              <p:cNvPr id="1048" name="Google Shape;1048;p15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15"/>
            <p:cNvGrpSpPr/>
            <p:nvPr/>
          </p:nvGrpSpPr>
          <p:grpSpPr>
            <a:xfrm>
              <a:off x="8109180" y="-161955"/>
              <a:ext cx="737163" cy="474746"/>
              <a:chOff x="7245350" y="682625"/>
              <a:chExt cx="1074738" cy="692150"/>
            </a:xfrm>
          </p:grpSpPr>
          <p:sp>
            <p:nvSpPr>
              <p:cNvPr id="1062" name="Google Shape;1062;p15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5"/>
          <p:cNvGrpSpPr/>
          <p:nvPr/>
        </p:nvGrpSpPr>
        <p:grpSpPr>
          <a:xfrm>
            <a:off x="5839950" y="111678"/>
            <a:ext cx="3173800" cy="1558297"/>
            <a:chOff x="5839950" y="111678"/>
            <a:chExt cx="3173800" cy="1558297"/>
          </a:xfrm>
        </p:grpSpPr>
        <p:sp>
          <p:nvSpPr>
            <p:cNvPr id="1066" name="Google Shape;1066;p15"/>
            <p:cNvSpPr/>
            <p:nvPr/>
          </p:nvSpPr>
          <p:spPr>
            <a:xfrm>
              <a:off x="5839950" y="1116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8846350" y="1502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68" name="Google Shape;1068;p15"/>
          <p:cNvSpPr txBox="1"/>
          <p:nvPr>
            <p:ph idx="1" type="subTitle"/>
          </p:nvPr>
        </p:nvSpPr>
        <p:spPr>
          <a:xfrm>
            <a:off x="5635750" y="1541277"/>
            <a:ext cx="27987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69" name="Google Shape;1069;p15"/>
          <p:cNvSpPr txBox="1"/>
          <p:nvPr>
            <p:ph type="title"/>
          </p:nvPr>
        </p:nvSpPr>
        <p:spPr>
          <a:xfrm>
            <a:off x="5635750" y="535000"/>
            <a:ext cx="2798700" cy="10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0" name="Google Shape;1070;p15"/>
          <p:cNvSpPr/>
          <p:nvPr>
            <p:ph idx="2" type="pic"/>
          </p:nvPr>
        </p:nvSpPr>
        <p:spPr>
          <a:xfrm>
            <a:off x="-6100" y="-3200"/>
            <a:ext cx="355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1" name="Google Shape;1071;p15"/>
          <p:cNvSpPr/>
          <p:nvPr>
            <p:ph idx="3" type="pic"/>
          </p:nvPr>
        </p:nvSpPr>
        <p:spPr>
          <a:xfrm>
            <a:off x="3690375" y="2969775"/>
            <a:ext cx="5453700" cy="217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2" name="Google Shape;1072;p15"/>
          <p:cNvSpPr/>
          <p:nvPr>
            <p:ph idx="4" type="pic"/>
          </p:nvPr>
        </p:nvSpPr>
        <p:spPr>
          <a:xfrm>
            <a:off x="3690375" y="-3200"/>
            <a:ext cx="1806900" cy="2810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6" name="Google Shape;1076;p16"/>
          <p:cNvSpPr txBox="1"/>
          <p:nvPr>
            <p:ph idx="1" type="subTitle"/>
          </p:nvPr>
        </p:nvSpPr>
        <p:spPr>
          <a:xfrm>
            <a:off x="720000" y="1648650"/>
            <a:ext cx="2475900" cy="70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7" name="Google Shape;1077;p16"/>
          <p:cNvSpPr txBox="1"/>
          <p:nvPr>
            <p:ph idx="2" type="subTitle"/>
          </p:nvPr>
        </p:nvSpPr>
        <p:spPr>
          <a:xfrm>
            <a:off x="720000" y="2359500"/>
            <a:ext cx="24759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8" name="Google Shape;1078;p16"/>
          <p:cNvSpPr txBox="1"/>
          <p:nvPr>
            <p:ph idx="3" type="subTitle"/>
          </p:nvPr>
        </p:nvSpPr>
        <p:spPr>
          <a:xfrm>
            <a:off x="3345900" y="2359500"/>
            <a:ext cx="24759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9" name="Google Shape;1079;p16"/>
          <p:cNvSpPr txBox="1"/>
          <p:nvPr>
            <p:ph idx="4" type="subTitle"/>
          </p:nvPr>
        </p:nvSpPr>
        <p:spPr>
          <a:xfrm>
            <a:off x="5953050" y="2359500"/>
            <a:ext cx="24759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0" name="Google Shape;1080;p16"/>
          <p:cNvSpPr txBox="1"/>
          <p:nvPr>
            <p:ph idx="5" type="subTitle"/>
          </p:nvPr>
        </p:nvSpPr>
        <p:spPr>
          <a:xfrm>
            <a:off x="3345900" y="1648650"/>
            <a:ext cx="2475900" cy="70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1" name="Google Shape;1081;p16"/>
          <p:cNvSpPr txBox="1"/>
          <p:nvPr>
            <p:ph idx="6" type="subTitle"/>
          </p:nvPr>
        </p:nvSpPr>
        <p:spPr>
          <a:xfrm>
            <a:off x="5953050" y="1648650"/>
            <a:ext cx="2475900" cy="70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2" name="Google Shape;1082;p16"/>
          <p:cNvSpPr/>
          <p:nvPr/>
        </p:nvSpPr>
        <p:spPr>
          <a:xfrm>
            <a:off x="0" y="3896925"/>
            <a:ext cx="2606124" cy="1246575"/>
          </a:xfrm>
          <a:custGeom>
            <a:rect b="b" l="l" r="r" t="t"/>
            <a:pathLst>
              <a:path extrusionOk="0" h="840" w="1410">
                <a:moveTo>
                  <a:pt x="0" y="78"/>
                </a:moveTo>
                <a:cubicBezTo>
                  <a:pt x="0" y="78"/>
                  <a:pt x="336" y="0"/>
                  <a:pt x="372" y="378"/>
                </a:cubicBezTo>
                <a:cubicBezTo>
                  <a:pt x="408" y="756"/>
                  <a:pt x="1368" y="318"/>
                  <a:pt x="1410" y="834"/>
                </a:cubicBezTo>
                <a:cubicBezTo>
                  <a:pt x="0" y="840"/>
                  <a:pt x="0" y="840"/>
                  <a:pt x="0" y="840"/>
                </a:cubicBezTo>
                <a:lnTo>
                  <a:pt x="0" y="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328613" rotWithShape="0" algn="bl" dir="17640000" dist="104775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3" name="Google Shape;1083;p16"/>
          <p:cNvGrpSpPr/>
          <p:nvPr/>
        </p:nvGrpSpPr>
        <p:grpSpPr>
          <a:xfrm>
            <a:off x="217950" y="111678"/>
            <a:ext cx="8676750" cy="4931400"/>
            <a:chOff x="217950" y="111678"/>
            <a:chExt cx="8676750" cy="4931400"/>
          </a:xfrm>
        </p:grpSpPr>
        <p:sp>
          <p:nvSpPr>
            <p:cNvPr id="1084" name="Google Shape;1084;p16"/>
            <p:cNvSpPr/>
            <p:nvPr/>
          </p:nvSpPr>
          <p:spPr>
            <a:xfrm>
              <a:off x="217950" y="30872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6671388" y="47730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8424000" y="1116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8727300" y="3138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2806550" y="47273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993350" y="1629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90" name="Google Shape;1090;p16"/>
          <p:cNvGrpSpPr/>
          <p:nvPr/>
        </p:nvGrpSpPr>
        <p:grpSpPr>
          <a:xfrm>
            <a:off x="-640387" y="124951"/>
            <a:ext cx="10040175" cy="5266499"/>
            <a:chOff x="-640387" y="124951"/>
            <a:chExt cx="10040175" cy="5266499"/>
          </a:xfrm>
        </p:grpSpPr>
        <p:grpSp>
          <p:nvGrpSpPr>
            <p:cNvPr id="1091" name="Google Shape;1091;p16"/>
            <p:cNvGrpSpPr/>
            <p:nvPr/>
          </p:nvGrpSpPr>
          <p:grpSpPr>
            <a:xfrm>
              <a:off x="-640387" y="124951"/>
              <a:ext cx="1208087" cy="1212850"/>
              <a:chOff x="7783513" y="2427288"/>
              <a:chExt cx="1208087" cy="1212850"/>
            </a:xfrm>
          </p:grpSpPr>
          <p:sp>
            <p:nvSpPr>
              <p:cNvPr id="1092" name="Google Shape;1092;p16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6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16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6"/>
            <p:cNvGrpSpPr/>
            <p:nvPr/>
          </p:nvGrpSpPr>
          <p:grpSpPr>
            <a:xfrm>
              <a:off x="7800913" y="4677075"/>
              <a:ext cx="1093787" cy="714375"/>
              <a:chOff x="5716588" y="460375"/>
              <a:chExt cx="1093787" cy="714375"/>
            </a:xfrm>
          </p:grpSpPr>
          <p:sp>
            <p:nvSpPr>
              <p:cNvPr id="1108" name="Google Shape;1108;p16"/>
              <p:cNvSpPr/>
              <p:nvPr/>
            </p:nvSpPr>
            <p:spPr>
              <a:xfrm>
                <a:off x="571658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6" y="55"/>
                    </a:moveTo>
                    <a:lnTo>
                      <a:pt x="262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2" y="226"/>
                    </a:lnTo>
                    <a:lnTo>
                      <a:pt x="213" y="12"/>
                    </a:lnTo>
                    <a:lnTo>
                      <a:pt x="262" y="59"/>
                    </a:lnTo>
                    <a:lnTo>
                      <a:pt x="266" y="55"/>
                    </a:lnTo>
                    <a:lnTo>
                      <a:pt x="262" y="53"/>
                    </a:lnTo>
                    <a:lnTo>
                      <a:pt x="266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69" y="395"/>
                    </a:lnTo>
                    <a:lnTo>
                      <a:pt x="110" y="226"/>
                    </a:lnTo>
                    <a:lnTo>
                      <a:pt x="269" y="55"/>
                    </a:lnTo>
                    <a:lnTo>
                      <a:pt x="267" y="53"/>
                    </a:lnTo>
                    <a:lnTo>
                      <a:pt x="266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6048375" y="460375"/>
                <a:ext cx="430212" cy="714375"/>
              </a:xfrm>
              <a:custGeom>
                <a:rect b="b" l="l" r="r" t="t"/>
                <a:pathLst>
                  <a:path extrusionOk="0" h="450" w="271">
                    <a:moveTo>
                      <a:pt x="265" y="55"/>
                    </a:moveTo>
                    <a:lnTo>
                      <a:pt x="261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1" y="226"/>
                    </a:lnTo>
                    <a:lnTo>
                      <a:pt x="213" y="12"/>
                    </a:lnTo>
                    <a:lnTo>
                      <a:pt x="261" y="59"/>
                    </a:lnTo>
                    <a:lnTo>
                      <a:pt x="265" y="55"/>
                    </a:lnTo>
                    <a:lnTo>
                      <a:pt x="261" y="53"/>
                    </a:lnTo>
                    <a:lnTo>
                      <a:pt x="265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71" y="395"/>
                    </a:lnTo>
                    <a:lnTo>
                      <a:pt x="109" y="226"/>
                    </a:lnTo>
                    <a:lnTo>
                      <a:pt x="271" y="55"/>
                    </a:lnTo>
                    <a:lnTo>
                      <a:pt x="267" y="53"/>
                    </a:lnTo>
                    <a:lnTo>
                      <a:pt x="265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638333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3" y="55"/>
                    </a:moveTo>
                    <a:lnTo>
                      <a:pt x="259" y="53"/>
                    </a:lnTo>
                    <a:lnTo>
                      <a:pt x="97" y="226"/>
                    </a:lnTo>
                    <a:lnTo>
                      <a:pt x="257" y="395"/>
                    </a:lnTo>
                    <a:lnTo>
                      <a:pt x="212" y="439"/>
                    </a:lnTo>
                    <a:lnTo>
                      <a:pt x="9" y="226"/>
                    </a:lnTo>
                    <a:lnTo>
                      <a:pt x="212" y="12"/>
                    </a:lnTo>
                    <a:lnTo>
                      <a:pt x="259" y="59"/>
                    </a:lnTo>
                    <a:lnTo>
                      <a:pt x="263" y="55"/>
                    </a:lnTo>
                    <a:lnTo>
                      <a:pt x="259" y="53"/>
                    </a:lnTo>
                    <a:lnTo>
                      <a:pt x="263" y="55"/>
                    </a:lnTo>
                    <a:lnTo>
                      <a:pt x="265" y="53"/>
                    </a:lnTo>
                    <a:lnTo>
                      <a:pt x="210" y="0"/>
                    </a:lnTo>
                    <a:lnTo>
                      <a:pt x="0" y="226"/>
                    </a:lnTo>
                    <a:lnTo>
                      <a:pt x="210" y="450"/>
                    </a:lnTo>
                    <a:lnTo>
                      <a:pt x="269" y="395"/>
                    </a:lnTo>
                    <a:lnTo>
                      <a:pt x="107" y="226"/>
                    </a:lnTo>
                    <a:lnTo>
                      <a:pt x="269" y="55"/>
                    </a:lnTo>
                    <a:lnTo>
                      <a:pt x="265" y="53"/>
                    </a:lnTo>
                    <a:lnTo>
                      <a:pt x="263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16"/>
            <p:cNvGrpSpPr/>
            <p:nvPr/>
          </p:nvGrpSpPr>
          <p:grpSpPr>
            <a:xfrm rot="10800000">
              <a:off x="8728275" y="800775"/>
              <a:ext cx="671513" cy="671512"/>
              <a:chOff x="3559175" y="3179775"/>
              <a:chExt cx="671513" cy="671512"/>
            </a:xfrm>
          </p:grpSpPr>
          <p:sp>
            <p:nvSpPr>
              <p:cNvPr id="1112" name="Google Shape;1112;p16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16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6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6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6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8" name="Google Shape;1128;p17"/>
          <p:cNvSpPr txBox="1"/>
          <p:nvPr>
            <p:ph idx="1" type="subTitle"/>
          </p:nvPr>
        </p:nvSpPr>
        <p:spPr>
          <a:xfrm>
            <a:off x="2670778" y="16429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9" name="Google Shape;1129;p17"/>
          <p:cNvSpPr txBox="1"/>
          <p:nvPr>
            <p:ph idx="2" type="subTitle"/>
          </p:nvPr>
        </p:nvSpPr>
        <p:spPr>
          <a:xfrm>
            <a:off x="2670778" y="28626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0" name="Google Shape;1130;p17"/>
          <p:cNvSpPr txBox="1"/>
          <p:nvPr>
            <p:ph idx="3" type="subTitle"/>
          </p:nvPr>
        </p:nvSpPr>
        <p:spPr>
          <a:xfrm>
            <a:off x="2670778" y="4082300"/>
            <a:ext cx="5340900" cy="52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1" name="Google Shape;1131;p17"/>
          <p:cNvSpPr txBox="1"/>
          <p:nvPr>
            <p:ph idx="4" type="subTitle"/>
          </p:nvPr>
        </p:nvSpPr>
        <p:spPr>
          <a:xfrm>
            <a:off x="2670778" y="112155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2" name="Google Shape;1132;p17"/>
          <p:cNvSpPr txBox="1"/>
          <p:nvPr>
            <p:ph idx="5" type="subTitle"/>
          </p:nvPr>
        </p:nvSpPr>
        <p:spPr>
          <a:xfrm>
            <a:off x="2670778" y="234125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3" name="Google Shape;1133;p17"/>
          <p:cNvSpPr txBox="1"/>
          <p:nvPr>
            <p:ph idx="6" type="subTitle"/>
          </p:nvPr>
        </p:nvSpPr>
        <p:spPr>
          <a:xfrm>
            <a:off x="2670778" y="356096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4" name="Google Shape;1134;p17"/>
          <p:cNvSpPr/>
          <p:nvPr/>
        </p:nvSpPr>
        <p:spPr>
          <a:xfrm>
            <a:off x="0" y="4065900"/>
            <a:ext cx="1234526" cy="1077600"/>
          </a:xfrm>
          <a:custGeom>
            <a:rect b="b" l="l" r="r" t="t"/>
            <a:pathLst>
              <a:path extrusionOk="0" h="840" w="1410">
                <a:moveTo>
                  <a:pt x="0" y="78"/>
                </a:moveTo>
                <a:cubicBezTo>
                  <a:pt x="0" y="78"/>
                  <a:pt x="336" y="0"/>
                  <a:pt x="372" y="378"/>
                </a:cubicBezTo>
                <a:cubicBezTo>
                  <a:pt x="408" y="756"/>
                  <a:pt x="1368" y="318"/>
                  <a:pt x="1410" y="834"/>
                </a:cubicBezTo>
                <a:cubicBezTo>
                  <a:pt x="0" y="840"/>
                  <a:pt x="0" y="840"/>
                  <a:pt x="0" y="840"/>
                </a:cubicBezTo>
                <a:lnTo>
                  <a:pt x="0" y="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328613" rotWithShape="0" algn="bl" dir="17640000" dist="104775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5" name="Google Shape;1135;p17"/>
          <p:cNvGrpSpPr/>
          <p:nvPr/>
        </p:nvGrpSpPr>
        <p:grpSpPr>
          <a:xfrm>
            <a:off x="-316637" y="-540699"/>
            <a:ext cx="9639605" cy="5933438"/>
            <a:chOff x="-316637" y="-540699"/>
            <a:chExt cx="9639605" cy="5933438"/>
          </a:xfrm>
        </p:grpSpPr>
        <p:grpSp>
          <p:nvGrpSpPr>
            <p:cNvPr id="1136" name="Google Shape;1136;p17"/>
            <p:cNvGrpSpPr/>
            <p:nvPr/>
          </p:nvGrpSpPr>
          <p:grpSpPr>
            <a:xfrm>
              <a:off x="-316637" y="-540699"/>
              <a:ext cx="1208087" cy="1212850"/>
              <a:chOff x="7783513" y="2427288"/>
              <a:chExt cx="1208087" cy="1212850"/>
            </a:xfrm>
          </p:grpSpPr>
          <p:sp>
            <p:nvSpPr>
              <p:cNvPr id="1137" name="Google Shape;1137;p17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17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7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7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17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7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7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7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17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17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17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17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17"/>
            <p:cNvGrpSpPr/>
            <p:nvPr/>
          </p:nvGrpSpPr>
          <p:grpSpPr>
            <a:xfrm>
              <a:off x="6765275" y="4900613"/>
              <a:ext cx="1946275" cy="492125"/>
              <a:chOff x="3359150" y="442913"/>
              <a:chExt cx="1946275" cy="492125"/>
            </a:xfrm>
          </p:grpSpPr>
          <p:sp>
            <p:nvSpPr>
              <p:cNvPr id="1153" name="Google Shape;1153;p17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7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17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17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17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17"/>
            <p:cNvGrpSpPr/>
            <p:nvPr/>
          </p:nvGrpSpPr>
          <p:grpSpPr>
            <a:xfrm flipH="1">
              <a:off x="8585805" y="1262095"/>
              <a:ext cx="737163" cy="474746"/>
              <a:chOff x="7245350" y="682625"/>
              <a:chExt cx="1074738" cy="692150"/>
            </a:xfrm>
          </p:grpSpPr>
          <p:sp>
            <p:nvSpPr>
              <p:cNvPr id="1162" name="Google Shape;1162;p17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17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5" name="Google Shape;1165;p17"/>
          <p:cNvGrpSpPr/>
          <p:nvPr/>
        </p:nvGrpSpPr>
        <p:grpSpPr>
          <a:xfrm>
            <a:off x="170850" y="90553"/>
            <a:ext cx="8815300" cy="5443996"/>
            <a:chOff x="170850" y="90553"/>
            <a:chExt cx="8815300" cy="5443996"/>
          </a:xfrm>
        </p:grpSpPr>
        <p:grpSp>
          <p:nvGrpSpPr>
            <p:cNvPr id="1166" name="Google Shape;1166;p17"/>
            <p:cNvGrpSpPr/>
            <p:nvPr/>
          </p:nvGrpSpPr>
          <p:grpSpPr>
            <a:xfrm>
              <a:off x="170850" y="90553"/>
              <a:ext cx="8815300" cy="4960100"/>
              <a:chOff x="170850" y="90553"/>
              <a:chExt cx="8815300" cy="4960100"/>
            </a:xfrm>
          </p:grpSpPr>
          <p:sp>
            <p:nvSpPr>
              <p:cNvPr id="1167" name="Google Shape;1167;p17"/>
              <p:cNvSpPr/>
              <p:nvPr/>
            </p:nvSpPr>
            <p:spPr>
              <a:xfrm>
                <a:off x="170850" y="248810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17"/>
              <p:cNvSpPr/>
              <p:nvPr/>
            </p:nvSpPr>
            <p:spPr>
              <a:xfrm>
                <a:off x="5625588" y="478065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7600175" y="9055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17"/>
              <p:cNvSpPr/>
              <p:nvPr/>
            </p:nvSpPr>
            <p:spPr>
              <a:xfrm>
                <a:off x="8818750" y="3407025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17"/>
              <p:cNvSpPr/>
              <p:nvPr/>
            </p:nvSpPr>
            <p:spPr>
              <a:xfrm>
                <a:off x="440550" y="4427525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1514975" y="171275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173" name="Google Shape;1173;p17"/>
            <p:cNvGrpSpPr/>
            <p:nvPr/>
          </p:nvGrpSpPr>
          <p:grpSpPr>
            <a:xfrm>
              <a:off x="720007" y="4853041"/>
              <a:ext cx="815479" cy="681508"/>
              <a:chOff x="8137288" y="4391013"/>
              <a:chExt cx="888999" cy="742950"/>
            </a:xfrm>
          </p:grpSpPr>
          <p:sp>
            <p:nvSpPr>
              <p:cNvPr id="1174" name="Google Shape;1174;p17"/>
              <p:cNvSpPr/>
              <p:nvPr/>
            </p:nvSpPr>
            <p:spPr>
              <a:xfrm>
                <a:off x="8967550" y="4391013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8802450" y="4391013"/>
                <a:ext cx="57150" cy="60325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8635763" y="4394188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8469075" y="4394188"/>
                <a:ext cx="55562" cy="53975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8303975" y="43941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8137288" y="43941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8967550" y="4529125"/>
                <a:ext cx="58737" cy="58738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8802450" y="4529125"/>
                <a:ext cx="57150" cy="58738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8635763" y="4529125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8469075" y="4529125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8303975" y="45323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8137288" y="45323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8967550" y="4665650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19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8802450" y="4665650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8635763" y="4665650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8469075" y="4665650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8303975" y="4665650"/>
                <a:ext cx="53975" cy="57150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8" y="5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8137288" y="4668825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8967550" y="4800588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8802450" y="4803763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8635763" y="4803763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8469075" y="4803763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8303975" y="4803763"/>
                <a:ext cx="53975" cy="57150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8137288" y="4803763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8967550" y="4937113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8802450" y="4937113"/>
                <a:ext cx="57150" cy="60325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6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8635763" y="4940288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8469075" y="4940288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8303975" y="49402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8137288" y="49402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8967550" y="5075225"/>
                <a:ext cx="58737" cy="58738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8802450" y="5075225"/>
                <a:ext cx="57150" cy="58738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8635763" y="5075225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8469075" y="5078400"/>
                <a:ext cx="55562" cy="53975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8303975" y="50784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8137288" y="50784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3" name="Google Shape;1213;p18"/>
          <p:cNvSpPr txBox="1"/>
          <p:nvPr>
            <p:ph idx="1" type="subTitle"/>
          </p:nvPr>
        </p:nvSpPr>
        <p:spPr>
          <a:xfrm>
            <a:off x="1055850" y="1028075"/>
            <a:ext cx="3114300" cy="65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4" name="Google Shape;1214;p18"/>
          <p:cNvSpPr txBox="1"/>
          <p:nvPr>
            <p:ph idx="2" type="subTitle"/>
          </p:nvPr>
        </p:nvSpPr>
        <p:spPr>
          <a:xfrm>
            <a:off x="1055850" y="1679975"/>
            <a:ext cx="3114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5" name="Google Shape;1215;p18"/>
          <p:cNvSpPr txBox="1"/>
          <p:nvPr>
            <p:ph idx="3" type="subTitle"/>
          </p:nvPr>
        </p:nvSpPr>
        <p:spPr>
          <a:xfrm>
            <a:off x="4973850" y="1679975"/>
            <a:ext cx="3114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6" name="Google Shape;1216;p18"/>
          <p:cNvSpPr txBox="1"/>
          <p:nvPr>
            <p:ph idx="4" type="subTitle"/>
          </p:nvPr>
        </p:nvSpPr>
        <p:spPr>
          <a:xfrm>
            <a:off x="1055850" y="3580700"/>
            <a:ext cx="3114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7" name="Google Shape;1217;p18"/>
          <p:cNvSpPr txBox="1"/>
          <p:nvPr>
            <p:ph idx="5" type="subTitle"/>
          </p:nvPr>
        </p:nvSpPr>
        <p:spPr>
          <a:xfrm>
            <a:off x="4973850" y="3580700"/>
            <a:ext cx="31143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8" name="Google Shape;1218;p18"/>
          <p:cNvSpPr txBox="1"/>
          <p:nvPr>
            <p:ph idx="6" type="subTitle"/>
          </p:nvPr>
        </p:nvSpPr>
        <p:spPr>
          <a:xfrm>
            <a:off x="1055850" y="2928800"/>
            <a:ext cx="3114300" cy="65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9" name="Google Shape;1219;p18"/>
          <p:cNvSpPr txBox="1"/>
          <p:nvPr>
            <p:ph idx="7" type="subTitle"/>
          </p:nvPr>
        </p:nvSpPr>
        <p:spPr>
          <a:xfrm>
            <a:off x="4973850" y="1028075"/>
            <a:ext cx="3114300" cy="65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0" name="Google Shape;1220;p18"/>
          <p:cNvSpPr txBox="1"/>
          <p:nvPr>
            <p:ph idx="8" type="subTitle"/>
          </p:nvPr>
        </p:nvSpPr>
        <p:spPr>
          <a:xfrm>
            <a:off x="4973850" y="2928800"/>
            <a:ext cx="3114300" cy="65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1" name="Google Shape;1221;p18"/>
          <p:cNvSpPr/>
          <p:nvPr/>
        </p:nvSpPr>
        <p:spPr>
          <a:xfrm>
            <a:off x="0" y="0"/>
            <a:ext cx="2651850" cy="688524"/>
          </a:xfrm>
          <a:custGeom>
            <a:rect b="b" l="l" r="r" t="t"/>
            <a:pathLst>
              <a:path extrusionOk="0" h="576" w="1998">
                <a:moveTo>
                  <a:pt x="12" y="294"/>
                </a:moveTo>
                <a:cubicBezTo>
                  <a:pt x="12" y="294"/>
                  <a:pt x="474" y="534"/>
                  <a:pt x="948" y="288"/>
                </a:cubicBezTo>
                <a:cubicBezTo>
                  <a:pt x="1422" y="42"/>
                  <a:pt x="1842" y="576"/>
                  <a:pt x="1998" y="0"/>
                </a:cubicBezTo>
                <a:cubicBezTo>
                  <a:pt x="0" y="6"/>
                  <a:pt x="0" y="6"/>
                  <a:pt x="0" y="6"/>
                </a:cubicBezTo>
                <a:lnTo>
                  <a:pt x="12" y="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0" rotWithShape="0" algn="bl" dir="6120000" dist="133350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2" name="Google Shape;1222;p18"/>
          <p:cNvGrpSpPr/>
          <p:nvPr/>
        </p:nvGrpSpPr>
        <p:grpSpPr>
          <a:xfrm>
            <a:off x="217950" y="72700"/>
            <a:ext cx="8852075" cy="4966253"/>
            <a:chOff x="217950" y="72700"/>
            <a:chExt cx="8852075" cy="4966253"/>
          </a:xfrm>
        </p:grpSpPr>
        <p:sp>
          <p:nvSpPr>
            <p:cNvPr id="1223" name="Google Shape;1223;p18"/>
            <p:cNvSpPr/>
            <p:nvPr/>
          </p:nvSpPr>
          <p:spPr>
            <a:xfrm>
              <a:off x="217950" y="13233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4608313" y="47689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8800325" y="6913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8727300" y="3138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269100" y="47273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2863725" y="727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9" name="Google Shape;1229;p18"/>
          <p:cNvGrpSpPr/>
          <p:nvPr/>
        </p:nvGrpSpPr>
        <p:grpSpPr>
          <a:xfrm>
            <a:off x="720010" y="4845158"/>
            <a:ext cx="2939179" cy="290681"/>
            <a:chOff x="720010" y="4921358"/>
            <a:chExt cx="2939179" cy="290681"/>
          </a:xfrm>
        </p:grpSpPr>
        <p:sp>
          <p:nvSpPr>
            <p:cNvPr id="1230" name="Google Shape;1230;p18"/>
            <p:cNvSpPr/>
            <p:nvPr/>
          </p:nvSpPr>
          <p:spPr>
            <a:xfrm>
              <a:off x="3597656" y="4921358"/>
              <a:ext cx="61533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3460188" y="4921358"/>
              <a:ext cx="61533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3321412" y="4923977"/>
              <a:ext cx="61533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3186564" y="4923977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3049096" y="4923977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2910320" y="4923977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2775471" y="4923977"/>
              <a:ext cx="56296" cy="58922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2638004" y="4923977"/>
              <a:ext cx="56296" cy="58922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2499227" y="4925286"/>
              <a:ext cx="56296" cy="54994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2364379" y="4925286"/>
              <a:ext cx="53677" cy="54994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2226911" y="4925286"/>
              <a:ext cx="53677" cy="54994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2090753" y="4925286"/>
              <a:ext cx="52368" cy="54994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1953287" y="4925286"/>
              <a:ext cx="51059" cy="54994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1815819" y="4927905"/>
              <a:ext cx="51059" cy="52375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1679661" y="4927905"/>
              <a:ext cx="4975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1542194" y="4927905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1404727" y="4927905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1268569" y="4927905"/>
              <a:ext cx="47132" cy="49756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1131102" y="4930524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993634" y="4930524"/>
              <a:ext cx="45822" cy="44519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857476" y="4930524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720010" y="4930524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3597656" y="5033964"/>
              <a:ext cx="61533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3460188" y="5033964"/>
              <a:ext cx="61533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3321412" y="5033964"/>
              <a:ext cx="61533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3186564" y="5033964"/>
              <a:ext cx="58914" cy="61541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3049096" y="5036582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2910320" y="5036582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2775471" y="5036582"/>
              <a:ext cx="56296" cy="58922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2638004" y="5036582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2499227" y="5036582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2364379" y="5039201"/>
              <a:ext cx="53677" cy="5368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2226911" y="5039201"/>
              <a:ext cx="53677" cy="5368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2090753" y="5039201"/>
              <a:ext cx="52368" cy="53685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1953287" y="5039201"/>
              <a:ext cx="51059" cy="51066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1815819" y="5039201"/>
              <a:ext cx="51059" cy="51066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18"/>
            <p:cNvSpPr/>
            <p:nvPr/>
          </p:nvSpPr>
          <p:spPr>
            <a:xfrm>
              <a:off x="1679661" y="5041820"/>
              <a:ext cx="49750" cy="48447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18"/>
            <p:cNvSpPr/>
            <p:nvPr/>
          </p:nvSpPr>
          <p:spPr>
            <a:xfrm>
              <a:off x="1542194" y="5041820"/>
              <a:ext cx="48440" cy="48447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18"/>
            <p:cNvSpPr/>
            <p:nvPr/>
          </p:nvSpPr>
          <p:spPr>
            <a:xfrm>
              <a:off x="1404727" y="5041820"/>
              <a:ext cx="48440" cy="48447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18"/>
            <p:cNvSpPr/>
            <p:nvPr/>
          </p:nvSpPr>
          <p:spPr>
            <a:xfrm>
              <a:off x="1268569" y="5041820"/>
              <a:ext cx="47132" cy="48447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18"/>
            <p:cNvSpPr/>
            <p:nvPr/>
          </p:nvSpPr>
          <p:spPr>
            <a:xfrm>
              <a:off x="1131102" y="5041820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18"/>
            <p:cNvSpPr/>
            <p:nvPr/>
          </p:nvSpPr>
          <p:spPr>
            <a:xfrm>
              <a:off x="993634" y="5041820"/>
              <a:ext cx="4582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18"/>
            <p:cNvSpPr/>
            <p:nvPr/>
          </p:nvSpPr>
          <p:spPr>
            <a:xfrm>
              <a:off x="857476" y="5044439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18"/>
            <p:cNvSpPr/>
            <p:nvPr/>
          </p:nvSpPr>
          <p:spPr>
            <a:xfrm>
              <a:off x="720010" y="5044439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18"/>
            <p:cNvSpPr/>
            <p:nvPr/>
          </p:nvSpPr>
          <p:spPr>
            <a:xfrm>
              <a:off x="3597656" y="5147879"/>
              <a:ext cx="61533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18"/>
            <p:cNvSpPr/>
            <p:nvPr/>
          </p:nvSpPr>
          <p:spPr>
            <a:xfrm>
              <a:off x="3460188" y="5147879"/>
              <a:ext cx="61533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18"/>
            <p:cNvSpPr/>
            <p:nvPr/>
          </p:nvSpPr>
          <p:spPr>
            <a:xfrm>
              <a:off x="3321412" y="5147879"/>
              <a:ext cx="61533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18"/>
            <p:cNvSpPr/>
            <p:nvPr/>
          </p:nvSpPr>
          <p:spPr>
            <a:xfrm>
              <a:off x="3186564" y="5147879"/>
              <a:ext cx="58914" cy="61541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18"/>
            <p:cNvSpPr/>
            <p:nvPr/>
          </p:nvSpPr>
          <p:spPr>
            <a:xfrm>
              <a:off x="3049096" y="5147879"/>
              <a:ext cx="58914" cy="61541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18"/>
            <p:cNvSpPr/>
            <p:nvPr/>
          </p:nvSpPr>
          <p:spPr>
            <a:xfrm>
              <a:off x="2910320" y="5150498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18"/>
            <p:cNvSpPr/>
            <p:nvPr/>
          </p:nvSpPr>
          <p:spPr>
            <a:xfrm>
              <a:off x="2775471" y="5150498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18"/>
            <p:cNvSpPr/>
            <p:nvPr/>
          </p:nvSpPr>
          <p:spPr>
            <a:xfrm>
              <a:off x="2638004" y="5150498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18"/>
            <p:cNvSpPr/>
            <p:nvPr/>
          </p:nvSpPr>
          <p:spPr>
            <a:xfrm>
              <a:off x="2499227" y="5150498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18"/>
            <p:cNvSpPr/>
            <p:nvPr/>
          </p:nvSpPr>
          <p:spPr>
            <a:xfrm>
              <a:off x="2364379" y="5150498"/>
              <a:ext cx="53677" cy="5630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18"/>
            <p:cNvSpPr/>
            <p:nvPr/>
          </p:nvSpPr>
          <p:spPr>
            <a:xfrm>
              <a:off x="2226911" y="5151807"/>
              <a:ext cx="53677" cy="54994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8"/>
            <p:cNvSpPr/>
            <p:nvPr/>
          </p:nvSpPr>
          <p:spPr>
            <a:xfrm>
              <a:off x="2090753" y="5151807"/>
              <a:ext cx="52368" cy="52375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18"/>
            <p:cNvSpPr/>
            <p:nvPr/>
          </p:nvSpPr>
          <p:spPr>
            <a:xfrm>
              <a:off x="1953287" y="5151807"/>
              <a:ext cx="51059" cy="52375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18"/>
            <p:cNvSpPr/>
            <p:nvPr/>
          </p:nvSpPr>
          <p:spPr>
            <a:xfrm>
              <a:off x="1815819" y="5151807"/>
              <a:ext cx="51059" cy="52375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18"/>
            <p:cNvSpPr/>
            <p:nvPr/>
          </p:nvSpPr>
          <p:spPr>
            <a:xfrm>
              <a:off x="1679661" y="5151807"/>
              <a:ext cx="49750" cy="52375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18"/>
            <p:cNvSpPr/>
            <p:nvPr/>
          </p:nvSpPr>
          <p:spPr>
            <a:xfrm>
              <a:off x="1542194" y="5154426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18"/>
            <p:cNvSpPr/>
            <p:nvPr/>
          </p:nvSpPr>
          <p:spPr>
            <a:xfrm>
              <a:off x="1404727" y="5154426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18"/>
            <p:cNvSpPr/>
            <p:nvPr/>
          </p:nvSpPr>
          <p:spPr>
            <a:xfrm>
              <a:off x="1268569" y="5154426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18"/>
            <p:cNvSpPr/>
            <p:nvPr/>
          </p:nvSpPr>
          <p:spPr>
            <a:xfrm>
              <a:off x="1131102" y="5154426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18"/>
            <p:cNvSpPr/>
            <p:nvPr/>
          </p:nvSpPr>
          <p:spPr>
            <a:xfrm>
              <a:off x="993634" y="5154426"/>
              <a:ext cx="4582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18"/>
            <p:cNvSpPr/>
            <p:nvPr/>
          </p:nvSpPr>
          <p:spPr>
            <a:xfrm>
              <a:off x="857476" y="5154426"/>
              <a:ext cx="44513" cy="47137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18"/>
            <p:cNvSpPr/>
            <p:nvPr/>
          </p:nvSpPr>
          <p:spPr>
            <a:xfrm>
              <a:off x="720010" y="5157044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18"/>
          <p:cNvGrpSpPr/>
          <p:nvPr/>
        </p:nvGrpSpPr>
        <p:grpSpPr>
          <a:xfrm>
            <a:off x="-257545" y="-240612"/>
            <a:ext cx="9401540" cy="6014344"/>
            <a:chOff x="-257545" y="-240612"/>
            <a:chExt cx="9401540" cy="6014344"/>
          </a:xfrm>
        </p:grpSpPr>
        <p:grpSp>
          <p:nvGrpSpPr>
            <p:cNvPr id="1297" name="Google Shape;1297;p18"/>
            <p:cNvGrpSpPr/>
            <p:nvPr/>
          </p:nvGrpSpPr>
          <p:grpSpPr>
            <a:xfrm rot="5400000">
              <a:off x="7963688" y="4593426"/>
              <a:ext cx="1165225" cy="1195388"/>
              <a:chOff x="4767263" y="2460638"/>
              <a:chExt cx="1165225" cy="1195388"/>
            </a:xfrm>
          </p:grpSpPr>
          <p:sp>
            <p:nvSpPr>
              <p:cNvPr id="1298" name="Google Shape;1298;p18"/>
              <p:cNvSpPr/>
              <p:nvPr/>
            </p:nvSpPr>
            <p:spPr>
              <a:xfrm>
                <a:off x="4767263" y="2460638"/>
                <a:ext cx="1165225" cy="1195388"/>
              </a:xfrm>
              <a:custGeom>
                <a:rect b="b" l="l" r="r" t="t"/>
                <a:pathLst>
                  <a:path extrusionOk="0" h="401" w="390">
                    <a:moveTo>
                      <a:pt x="390" y="143"/>
                    </a:moveTo>
                    <a:cubicBezTo>
                      <a:pt x="376" y="102"/>
                      <a:pt x="350" y="66"/>
                      <a:pt x="316" y="41"/>
                    </a:cubicBezTo>
                    <a:cubicBezTo>
                      <a:pt x="281" y="15"/>
                      <a:pt x="239" y="0"/>
                      <a:pt x="193" y="0"/>
                    </a:cubicBezTo>
                    <a:cubicBezTo>
                      <a:pt x="193" y="14"/>
                      <a:pt x="193" y="14"/>
                      <a:pt x="193" y="14"/>
                    </a:cubicBezTo>
                    <a:cubicBezTo>
                      <a:pt x="86" y="14"/>
                      <a:pt x="0" y="100"/>
                      <a:pt x="0" y="207"/>
                    </a:cubicBezTo>
                    <a:cubicBezTo>
                      <a:pt x="0" y="314"/>
                      <a:pt x="86" y="401"/>
                      <a:pt x="193" y="401"/>
                    </a:cubicBezTo>
                    <a:cubicBezTo>
                      <a:pt x="300" y="401"/>
                      <a:pt x="386" y="314"/>
                      <a:pt x="386" y="207"/>
                    </a:cubicBezTo>
                    <a:cubicBezTo>
                      <a:pt x="386" y="186"/>
                      <a:pt x="383" y="166"/>
                      <a:pt x="377" y="147"/>
                    </a:cubicBezTo>
                    <a:lnTo>
                      <a:pt x="390" y="143"/>
                    </a:lnTo>
                    <a:close/>
                    <a:moveTo>
                      <a:pt x="384" y="207"/>
                    </a:moveTo>
                    <a:cubicBezTo>
                      <a:pt x="384" y="260"/>
                      <a:pt x="363" y="308"/>
                      <a:pt x="328" y="342"/>
                    </a:cubicBezTo>
                    <a:cubicBezTo>
                      <a:pt x="294" y="377"/>
                      <a:pt x="246" y="398"/>
                      <a:pt x="193" y="398"/>
                    </a:cubicBezTo>
                    <a:cubicBezTo>
                      <a:pt x="140" y="398"/>
                      <a:pt x="92" y="377"/>
                      <a:pt x="58" y="342"/>
                    </a:cubicBezTo>
                    <a:cubicBezTo>
                      <a:pt x="23" y="308"/>
                      <a:pt x="2" y="260"/>
                      <a:pt x="2" y="207"/>
                    </a:cubicBezTo>
                    <a:cubicBezTo>
                      <a:pt x="2" y="154"/>
                      <a:pt x="23" y="107"/>
                      <a:pt x="58" y="72"/>
                    </a:cubicBezTo>
                    <a:cubicBezTo>
                      <a:pt x="92" y="37"/>
                      <a:pt x="140" y="16"/>
                      <a:pt x="193" y="16"/>
                    </a:cubicBezTo>
                    <a:cubicBezTo>
                      <a:pt x="193" y="30"/>
                      <a:pt x="193" y="30"/>
                      <a:pt x="193" y="30"/>
                    </a:cubicBezTo>
                    <a:cubicBezTo>
                      <a:pt x="232" y="30"/>
                      <a:pt x="269" y="43"/>
                      <a:pt x="298" y="64"/>
                    </a:cubicBezTo>
                    <a:cubicBezTo>
                      <a:pt x="328" y="86"/>
                      <a:pt x="350" y="117"/>
                      <a:pt x="362" y="152"/>
                    </a:cubicBezTo>
                    <a:cubicBezTo>
                      <a:pt x="375" y="148"/>
                      <a:pt x="375" y="148"/>
                      <a:pt x="375" y="148"/>
                    </a:cubicBezTo>
                    <a:cubicBezTo>
                      <a:pt x="381" y="167"/>
                      <a:pt x="384" y="187"/>
                      <a:pt x="384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8"/>
              <p:cNvSpPr/>
              <p:nvPr/>
            </p:nvSpPr>
            <p:spPr>
              <a:xfrm>
                <a:off x="4851400" y="3232163"/>
                <a:ext cx="111125" cy="53975"/>
              </a:xfrm>
              <a:custGeom>
                <a:rect b="b" l="l" r="r" t="t"/>
                <a:pathLst>
                  <a:path extrusionOk="0" h="18" w="37">
                    <a:moveTo>
                      <a:pt x="3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7"/>
                      <a:pt x="1" y="18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6" y="1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18"/>
              <p:cNvSpPr/>
              <p:nvPr/>
            </p:nvSpPr>
            <p:spPr>
              <a:xfrm>
                <a:off x="4840288" y="3206763"/>
                <a:ext cx="112712" cy="47625"/>
              </a:xfrm>
              <a:custGeom>
                <a:rect b="b" l="l" r="r" t="t"/>
                <a:pathLst>
                  <a:path extrusionOk="0" h="16" w="38">
                    <a:moveTo>
                      <a:pt x="37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5"/>
                      <a:pt x="1" y="16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2"/>
                      <a:pt x="37" y="1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18"/>
              <p:cNvSpPr/>
              <p:nvPr/>
            </p:nvSpPr>
            <p:spPr>
              <a:xfrm>
                <a:off x="4864100" y="3257563"/>
                <a:ext cx="109537" cy="61913"/>
              </a:xfrm>
              <a:custGeom>
                <a:rect b="b" l="l" r="r" t="t"/>
                <a:pathLst>
                  <a:path extrusionOk="0" h="21" w="37">
                    <a:moveTo>
                      <a:pt x="35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9"/>
                      <a:pt x="2" y="2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2"/>
                      <a:pt x="36" y="1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18"/>
              <p:cNvSpPr/>
              <p:nvPr/>
            </p:nvSpPr>
            <p:spPr>
              <a:xfrm>
                <a:off x="4881563" y="3281375"/>
                <a:ext cx="104775" cy="68263"/>
              </a:xfrm>
              <a:custGeom>
                <a:rect b="b" l="l" r="r" t="t"/>
                <a:pathLst>
                  <a:path extrusionOk="0" h="23" w="35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2"/>
                      <a:pt x="2" y="2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4" y="1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18"/>
              <p:cNvSpPr/>
              <p:nvPr/>
            </p:nvSpPr>
            <p:spPr>
              <a:xfrm>
                <a:off x="4814888" y="3125800"/>
                <a:ext cx="117475" cy="26988"/>
              </a:xfrm>
              <a:custGeom>
                <a:rect b="b" l="l" r="r" t="t"/>
                <a:pathLst>
                  <a:path extrusionOk="0" h="9" w="39">
                    <a:moveTo>
                      <a:pt x="3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8"/>
                      <a:pt x="1" y="9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8"/>
              <p:cNvSpPr/>
              <p:nvPr/>
            </p:nvSpPr>
            <p:spPr>
              <a:xfrm>
                <a:off x="4813300" y="3098813"/>
                <a:ext cx="115887" cy="20638"/>
              </a:xfrm>
              <a:custGeom>
                <a:rect b="b" l="l" r="r" t="t"/>
                <a:pathLst>
                  <a:path extrusionOk="0" h="7" w="39">
                    <a:moveTo>
                      <a:pt x="39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8"/>
              <p:cNvSpPr/>
              <p:nvPr/>
            </p:nvSpPr>
            <p:spPr>
              <a:xfrm>
                <a:off x="4916488" y="3325825"/>
                <a:ext cx="101600" cy="80963"/>
              </a:xfrm>
              <a:custGeom>
                <a:rect b="b" l="l" r="r" t="t"/>
                <a:pathLst>
                  <a:path extrusionOk="0" h="27" w="34">
                    <a:moveTo>
                      <a:pt x="31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2" y="1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8"/>
              <p:cNvSpPr/>
              <p:nvPr/>
            </p:nvSpPr>
            <p:spPr>
              <a:xfrm>
                <a:off x="4821238" y="3155963"/>
                <a:ext cx="117475" cy="31750"/>
              </a:xfrm>
              <a:custGeom>
                <a:rect b="b" l="l" r="r" t="t"/>
                <a:pathLst>
                  <a:path extrusionOk="0" h="11" w="39">
                    <a:moveTo>
                      <a:pt x="3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1" y="11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2"/>
                      <a:pt x="38" y="1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8"/>
              <p:cNvSpPr/>
              <p:nvPr/>
            </p:nvSpPr>
            <p:spPr>
              <a:xfrm>
                <a:off x="4830763" y="3179775"/>
                <a:ext cx="112712" cy="41275"/>
              </a:xfrm>
              <a:custGeom>
                <a:rect b="b" l="l" r="r" t="t"/>
                <a:pathLst>
                  <a:path extrusionOk="0" h="14" w="38">
                    <a:moveTo>
                      <a:pt x="3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3"/>
                      <a:pt x="1" y="1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7" y="2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8"/>
              <p:cNvSpPr/>
              <p:nvPr/>
            </p:nvSpPr>
            <p:spPr>
              <a:xfrm>
                <a:off x="4899025" y="3305188"/>
                <a:ext cx="101600" cy="74613"/>
              </a:xfrm>
              <a:custGeom>
                <a:rect b="b" l="l" r="r" t="t"/>
                <a:pathLst>
                  <a:path extrusionOk="0" h="25" w="34">
                    <a:moveTo>
                      <a:pt x="3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4"/>
                      <a:pt x="2" y="2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3" y="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8"/>
              <p:cNvSpPr/>
              <p:nvPr/>
            </p:nvSpPr>
            <p:spPr>
              <a:xfrm>
                <a:off x="5135563" y="3459175"/>
                <a:ext cx="52387" cy="111125"/>
              </a:xfrm>
              <a:custGeom>
                <a:rect b="b" l="l" r="r" t="t"/>
                <a:pathLst>
                  <a:path extrusionOk="0" h="37" w="18">
                    <a:moveTo>
                      <a:pt x="15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3" y="37"/>
                      <a:pt x="4" y="3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18"/>
              <p:cNvSpPr/>
              <p:nvPr/>
            </p:nvSpPr>
            <p:spPr>
              <a:xfrm>
                <a:off x="5102225" y="3448063"/>
                <a:ext cx="61912" cy="109538"/>
              </a:xfrm>
              <a:custGeom>
                <a:rect b="b" l="l" r="r" t="t"/>
                <a:pathLst>
                  <a:path extrusionOk="0" h="37" w="21">
                    <a:moveTo>
                      <a:pt x="18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3" y="36"/>
                      <a:pt x="4" y="37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19" y="1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18"/>
              <p:cNvSpPr/>
              <p:nvPr/>
            </p:nvSpPr>
            <p:spPr>
              <a:xfrm>
                <a:off x="5072063" y="3435363"/>
                <a:ext cx="68262" cy="104775"/>
              </a:xfrm>
              <a:custGeom>
                <a:rect b="b" l="l" r="r" t="t"/>
                <a:pathLst>
                  <a:path extrusionOk="0" h="35" w="23">
                    <a:moveTo>
                      <a:pt x="2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4"/>
                      <a:pt x="3" y="35"/>
                      <a:pt x="4" y="3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8"/>
              <p:cNvSpPr/>
              <p:nvPr/>
            </p:nvSpPr>
            <p:spPr>
              <a:xfrm>
                <a:off x="4940300" y="3349638"/>
                <a:ext cx="93662" cy="82550"/>
              </a:xfrm>
              <a:custGeom>
                <a:rect b="b" l="l" r="r" t="t"/>
                <a:pathLst>
                  <a:path extrusionOk="0" h="28" w="31">
                    <a:moveTo>
                      <a:pt x="29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" y="27"/>
                      <a:pt x="3" y="2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8"/>
              <p:cNvSpPr/>
              <p:nvPr/>
            </p:nvSpPr>
            <p:spPr>
              <a:xfrm>
                <a:off x="5167313" y="3468700"/>
                <a:ext cx="47625" cy="112713"/>
              </a:xfrm>
              <a:custGeom>
                <a:rect b="b" l="l" r="r" t="t"/>
                <a:pathLst>
                  <a:path extrusionOk="0" h="38" w="16">
                    <a:moveTo>
                      <a:pt x="13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3" y="38"/>
                      <a:pt x="4" y="3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1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8"/>
              <p:cNvSpPr/>
              <p:nvPr/>
            </p:nvSpPr>
            <p:spPr>
              <a:xfrm>
                <a:off x="5041900" y="3421075"/>
                <a:ext cx="74612" cy="101600"/>
              </a:xfrm>
              <a:custGeom>
                <a:rect b="b" l="l" r="r" t="t"/>
                <a:pathLst>
                  <a:path extrusionOk="0" h="34" w="25">
                    <a:moveTo>
                      <a:pt x="22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3" y="33"/>
                      <a:pt x="4" y="3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3" y="1"/>
                      <a:pt x="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8"/>
              <p:cNvSpPr/>
              <p:nvPr/>
            </p:nvSpPr>
            <p:spPr>
              <a:xfrm>
                <a:off x="4964113" y="3367100"/>
                <a:ext cx="90487" cy="88900"/>
              </a:xfrm>
              <a:custGeom>
                <a:rect b="b" l="l" r="r" t="t"/>
                <a:pathLst>
                  <a:path extrusionOk="0" h="30" w="30">
                    <a:moveTo>
                      <a:pt x="27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2" y="29"/>
                      <a:pt x="3" y="3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2"/>
                      <a:pt x="28" y="1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8"/>
              <p:cNvSpPr/>
              <p:nvPr/>
            </p:nvSpPr>
            <p:spPr>
              <a:xfrm>
                <a:off x="4989513" y="3387738"/>
                <a:ext cx="85725" cy="93663"/>
              </a:xfrm>
              <a:custGeom>
                <a:rect b="b" l="l" r="r" t="t"/>
                <a:pathLst>
                  <a:path extrusionOk="0" h="31" w="29">
                    <a:moveTo>
                      <a:pt x="26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" y="29"/>
                      <a:pt x="2" y="30"/>
                      <a:pt x="3" y="3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8"/>
              <p:cNvSpPr/>
              <p:nvPr/>
            </p:nvSpPr>
            <p:spPr>
              <a:xfrm>
                <a:off x="5014913" y="3403613"/>
                <a:ext cx="80962" cy="101600"/>
              </a:xfrm>
              <a:custGeom>
                <a:rect b="b" l="l" r="r" t="t"/>
                <a:pathLst>
                  <a:path extrusionOk="0" h="34" w="27">
                    <a:moveTo>
                      <a:pt x="24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5" y="1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18"/>
              <p:cNvSpPr/>
              <p:nvPr/>
            </p:nvSpPr>
            <p:spPr>
              <a:xfrm>
                <a:off x="4813300" y="2579700"/>
                <a:ext cx="1028700" cy="996950"/>
              </a:xfrm>
              <a:custGeom>
                <a:rect b="b" l="l" r="r" t="t"/>
                <a:pathLst>
                  <a:path extrusionOk="0" h="334" w="345">
                    <a:moveTo>
                      <a:pt x="178" y="0"/>
                    </a:moveTo>
                    <a:cubicBezTo>
                      <a:pt x="86" y="0"/>
                      <a:pt x="11" y="75"/>
                      <a:pt x="11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8"/>
                      <a:pt x="0" y="169"/>
                      <a:pt x="0" y="169"/>
                    </a:cubicBezTo>
                    <a:cubicBezTo>
                      <a:pt x="39" y="169"/>
                      <a:pt x="39" y="169"/>
                      <a:pt x="39" y="169"/>
                    </a:cubicBezTo>
                    <a:cubicBezTo>
                      <a:pt x="39" y="168"/>
                      <a:pt x="39" y="168"/>
                      <a:pt x="39" y="167"/>
                    </a:cubicBezTo>
                    <a:cubicBezTo>
                      <a:pt x="28" y="167"/>
                      <a:pt x="28" y="167"/>
                      <a:pt x="28" y="167"/>
                    </a:cubicBezTo>
                    <a:cubicBezTo>
                      <a:pt x="28" y="126"/>
                      <a:pt x="45" y="88"/>
                      <a:pt x="72" y="61"/>
                    </a:cubicBezTo>
                    <a:cubicBezTo>
                      <a:pt x="99" y="34"/>
                      <a:pt x="137" y="17"/>
                      <a:pt x="178" y="17"/>
                    </a:cubicBezTo>
                    <a:cubicBezTo>
                      <a:pt x="219" y="17"/>
                      <a:pt x="257" y="34"/>
                      <a:pt x="284" y="61"/>
                    </a:cubicBezTo>
                    <a:cubicBezTo>
                      <a:pt x="311" y="88"/>
                      <a:pt x="328" y="126"/>
                      <a:pt x="328" y="167"/>
                    </a:cubicBezTo>
                    <a:cubicBezTo>
                      <a:pt x="328" y="209"/>
                      <a:pt x="311" y="246"/>
                      <a:pt x="284" y="273"/>
                    </a:cubicBezTo>
                    <a:cubicBezTo>
                      <a:pt x="257" y="301"/>
                      <a:pt x="219" y="317"/>
                      <a:pt x="178" y="317"/>
                    </a:cubicBezTo>
                    <a:cubicBezTo>
                      <a:pt x="162" y="317"/>
                      <a:pt x="146" y="315"/>
                      <a:pt x="132" y="310"/>
                    </a:cubicBezTo>
                    <a:cubicBezTo>
                      <a:pt x="126" y="326"/>
                      <a:pt x="126" y="326"/>
                      <a:pt x="126" y="326"/>
                    </a:cubicBezTo>
                    <a:cubicBezTo>
                      <a:pt x="143" y="331"/>
                      <a:pt x="160" y="334"/>
                      <a:pt x="178" y="334"/>
                    </a:cubicBezTo>
                    <a:cubicBezTo>
                      <a:pt x="270" y="334"/>
                      <a:pt x="345" y="259"/>
                      <a:pt x="345" y="167"/>
                    </a:cubicBezTo>
                    <a:cubicBezTo>
                      <a:pt x="345" y="75"/>
                      <a:pt x="270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8"/>
              <p:cNvSpPr/>
              <p:nvPr/>
            </p:nvSpPr>
            <p:spPr>
              <a:xfrm>
                <a:off x="4967288" y="2701938"/>
                <a:ext cx="752475" cy="752475"/>
              </a:xfrm>
              <a:custGeom>
                <a:rect b="b" l="l" r="r" t="t"/>
                <a:pathLst>
                  <a:path extrusionOk="0" h="252" w="252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cubicBezTo>
                      <a:pt x="0" y="196"/>
                      <a:pt x="56" y="252"/>
                      <a:pt x="126" y="252"/>
                    </a:cubicBezTo>
                    <a:cubicBezTo>
                      <a:pt x="195" y="252"/>
                      <a:pt x="252" y="196"/>
                      <a:pt x="252" y="126"/>
                    </a:cubicBezTo>
                    <a:cubicBezTo>
                      <a:pt x="252" y="57"/>
                      <a:pt x="195" y="0"/>
                      <a:pt x="126" y="0"/>
                    </a:cubicBezTo>
                    <a:close/>
                    <a:moveTo>
                      <a:pt x="198" y="198"/>
                    </a:moveTo>
                    <a:cubicBezTo>
                      <a:pt x="179" y="216"/>
                      <a:pt x="154" y="227"/>
                      <a:pt x="126" y="227"/>
                    </a:cubicBezTo>
                    <a:cubicBezTo>
                      <a:pt x="126" y="244"/>
                      <a:pt x="126" y="244"/>
                      <a:pt x="126" y="244"/>
                    </a:cubicBezTo>
                    <a:cubicBezTo>
                      <a:pt x="61" y="244"/>
                      <a:pt x="9" y="191"/>
                      <a:pt x="9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98"/>
                      <a:pt x="36" y="73"/>
                      <a:pt x="54" y="55"/>
                    </a:cubicBezTo>
                    <a:cubicBezTo>
                      <a:pt x="73" y="36"/>
                      <a:pt x="98" y="25"/>
                      <a:pt x="126" y="25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91" y="9"/>
                      <a:pt x="243" y="61"/>
                      <a:pt x="243" y="126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7" y="154"/>
                      <a:pt x="216" y="179"/>
                      <a:pt x="198" y="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8"/>
              <p:cNvSpPr/>
              <p:nvPr/>
            </p:nvSpPr>
            <p:spPr>
              <a:xfrm>
                <a:off x="5138738" y="2871800"/>
                <a:ext cx="411300" cy="41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18"/>
            <p:cNvGrpSpPr/>
            <p:nvPr/>
          </p:nvGrpSpPr>
          <p:grpSpPr>
            <a:xfrm>
              <a:off x="6548150" y="-240612"/>
              <a:ext cx="1946275" cy="492125"/>
              <a:chOff x="3359150" y="442913"/>
              <a:chExt cx="1946275" cy="492125"/>
            </a:xfrm>
          </p:grpSpPr>
          <p:sp>
            <p:nvSpPr>
              <p:cNvPr id="1322" name="Google Shape;1322;p18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18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18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8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18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18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18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18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18"/>
            <p:cNvGrpSpPr/>
            <p:nvPr/>
          </p:nvGrpSpPr>
          <p:grpSpPr>
            <a:xfrm>
              <a:off x="-257545" y="3580695"/>
              <a:ext cx="737163" cy="474746"/>
              <a:chOff x="7245350" y="682625"/>
              <a:chExt cx="1074738" cy="692150"/>
            </a:xfrm>
          </p:grpSpPr>
          <p:sp>
            <p:nvSpPr>
              <p:cNvPr id="1331" name="Google Shape;1331;p18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8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8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7" name="Google Shape;1337;p19"/>
          <p:cNvSpPr txBox="1"/>
          <p:nvPr>
            <p:ph idx="1" type="subTitle"/>
          </p:nvPr>
        </p:nvSpPr>
        <p:spPr>
          <a:xfrm>
            <a:off x="727469" y="1735313"/>
            <a:ext cx="25308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8" name="Google Shape;1338;p19"/>
          <p:cNvSpPr txBox="1"/>
          <p:nvPr>
            <p:ph idx="2" type="subTitle"/>
          </p:nvPr>
        </p:nvSpPr>
        <p:spPr>
          <a:xfrm>
            <a:off x="3303450" y="1735325"/>
            <a:ext cx="2537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9" name="Google Shape;1339;p19"/>
          <p:cNvSpPr txBox="1"/>
          <p:nvPr>
            <p:ph idx="3" type="subTitle"/>
          </p:nvPr>
        </p:nvSpPr>
        <p:spPr>
          <a:xfrm>
            <a:off x="5878425" y="1735325"/>
            <a:ext cx="25434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0" name="Google Shape;1340;p19"/>
          <p:cNvSpPr txBox="1"/>
          <p:nvPr>
            <p:ph idx="4" type="subTitle"/>
          </p:nvPr>
        </p:nvSpPr>
        <p:spPr>
          <a:xfrm>
            <a:off x="727469" y="3512625"/>
            <a:ext cx="25308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1" name="Google Shape;1341;p19"/>
          <p:cNvSpPr txBox="1"/>
          <p:nvPr>
            <p:ph idx="5" type="subTitle"/>
          </p:nvPr>
        </p:nvSpPr>
        <p:spPr>
          <a:xfrm>
            <a:off x="3303759" y="3512625"/>
            <a:ext cx="25362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2" name="Google Shape;1342;p19"/>
          <p:cNvSpPr txBox="1"/>
          <p:nvPr>
            <p:ph idx="6" type="subTitle"/>
          </p:nvPr>
        </p:nvSpPr>
        <p:spPr>
          <a:xfrm>
            <a:off x="5881372" y="3512625"/>
            <a:ext cx="2537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3" name="Google Shape;1343;p19"/>
          <p:cNvSpPr txBox="1"/>
          <p:nvPr>
            <p:ph idx="7" type="subTitle"/>
          </p:nvPr>
        </p:nvSpPr>
        <p:spPr>
          <a:xfrm>
            <a:off x="722175" y="1200475"/>
            <a:ext cx="25434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4" name="Google Shape;1344;p19"/>
          <p:cNvSpPr txBox="1"/>
          <p:nvPr>
            <p:ph idx="8" type="subTitle"/>
          </p:nvPr>
        </p:nvSpPr>
        <p:spPr>
          <a:xfrm>
            <a:off x="3303750" y="1200475"/>
            <a:ext cx="25434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5" name="Google Shape;1345;p19"/>
          <p:cNvSpPr txBox="1"/>
          <p:nvPr>
            <p:ph idx="9" type="subTitle"/>
          </p:nvPr>
        </p:nvSpPr>
        <p:spPr>
          <a:xfrm>
            <a:off x="5878425" y="1200475"/>
            <a:ext cx="25434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6" name="Google Shape;1346;p19"/>
          <p:cNvSpPr txBox="1"/>
          <p:nvPr>
            <p:ph idx="13" type="subTitle"/>
          </p:nvPr>
        </p:nvSpPr>
        <p:spPr>
          <a:xfrm>
            <a:off x="722525" y="2973275"/>
            <a:ext cx="25434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7" name="Google Shape;1347;p19"/>
          <p:cNvSpPr txBox="1"/>
          <p:nvPr>
            <p:ph idx="14" type="subTitle"/>
          </p:nvPr>
        </p:nvSpPr>
        <p:spPr>
          <a:xfrm>
            <a:off x="3303750" y="2973275"/>
            <a:ext cx="25434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8" name="Google Shape;1348;p19"/>
          <p:cNvSpPr txBox="1"/>
          <p:nvPr>
            <p:ph idx="15" type="subTitle"/>
          </p:nvPr>
        </p:nvSpPr>
        <p:spPr>
          <a:xfrm>
            <a:off x="5878735" y="2973275"/>
            <a:ext cx="25428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49" name="Google Shape;1349;p19"/>
          <p:cNvGrpSpPr/>
          <p:nvPr/>
        </p:nvGrpSpPr>
        <p:grpSpPr>
          <a:xfrm>
            <a:off x="-306499" y="-104025"/>
            <a:ext cx="9554148" cy="5463267"/>
            <a:chOff x="-306499" y="-104025"/>
            <a:chExt cx="9554148" cy="5463267"/>
          </a:xfrm>
        </p:grpSpPr>
        <p:sp>
          <p:nvSpPr>
            <p:cNvPr id="1350" name="Google Shape;1350;p19"/>
            <p:cNvSpPr/>
            <p:nvPr/>
          </p:nvSpPr>
          <p:spPr>
            <a:xfrm flipH="1" rot="-5400000">
              <a:off x="7650262" y="-30612"/>
              <a:ext cx="1670801" cy="1523974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792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-306499" y="4786576"/>
              <a:ext cx="3972289" cy="572666"/>
            </a:xfrm>
            <a:custGeom>
              <a:rect b="b" l="l" r="r" t="t"/>
              <a:pathLst>
                <a:path extrusionOk="0" h="27615" w="191551">
                  <a:moveTo>
                    <a:pt x="6930" y="1962"/>
                  </a:moveTo>
                  <a:cubicBezTo>
                    <a:pt x="9978" y="-95"/>
                    <a:pt x="15921" y="-18"/>
                    <a:pt x="21560" y="134"/>
                  </a:cubicBezTo>
                  <a:cubicBezTo>
                    <a:pt x="27199" y="287"/>
                    <a:pt x="32456" y="1048"/>
                    <a:pt x="40762" y="2877"/>
                  </a:cubicBezTo>
                  <a:cubicBezTo>
                    <a:pt x="49068" y="4706"/>
                    <a:pt x="60651" y="10420"/>
                    <a:pt x="71395" y="11106"/>
                  </a:cubicBezTo>
                  <a:cubicBezTo>
                    <a:pt x="82139" y="11792"/>
                    <a:pt x="95398" y="7983"/>
                    <a:pt x="105228" y="6992"/>
                  </a:cubicBezTo>
                  <a:cubicBezTo>
                    <a:pt x="115058" y="6002"/>
                    <a:pt x="121383" y="4630"/>
                    <a:pt x="130374" y="5163"/>
                  </a:cubicBezTo>
                  <a:cubicBezTo>
                    <a:pt x="139366" y="5696"/>
                    <a:pt x="151024" y="7830"/>
                    <a:pt x="159177" y="10192"/>
                  </a:cubicBezTo>
                  <a:cubicBezTo>
                    <a:pt x="167330" y="12554"/>
                    <a:pt x="175332" y="16517"/>
                    <a:pt x="179294" y="19336"/>
                  </a:cubicBezTo>
                  <a:cubicBezTo>
                    <a:pt x="183257" y="22155"/>
                    <a:pt x="202231" y="25889"/>
                    <a:pt x="182952" y="27108"/>
                  </a:cubicBezTo>
                  <a:cubicBezTo>
                    <a:pt x="163673" y="28327"/>
                    <a:pt x="93264" y="26880"/>
                    <a:pt x="63622" y="26651"/>
                  </a:cubicBezTo>
                  <a:cubicBezTo>
                    <a:pt x="33980" y="26423"/>
                    <a:pt x="15159" y="28099"/>
                    <a:pt x="5101" y="25737"/>
                  </a:cubicBezTo>
                  <a:cubicBezTo>
                    <a:pt x="-4957" y="23375"/>
                    <a:pt x="2967" y="16441"/>
                    <a:pt x="3272" y="12478"/>
                  </a:cubicBezTo>
                  <a:cubicBezTo>
                    <a:pt x="3577" y="8516"/>
                    <a:pt x="3882" y="4019"/>
                    <a:pt x="6930" y="196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42900" rotWithShape="0" algn="bl" dir="12660000" dist="114300">
                <a:srgbClr val="000000">
                  <a:alpha val="73000"/>
                </a:srgbClr>
              </a:outerShdw>
            </a:effectLst>
          </p:spPr>
        </p:sp>
      </p:grpSp>
      <p:grpSp>
        <p:nvGrpSpPr>
          <p:cNvPr id="1352" name="Google Shape;1352;p19"/>
          <p:cNvGrpSpPr/>
          <p:nvPr/>
        </p:nvGrpSpPr>
        <p:grpSpPr>
          <a:xfrm>
            <a:off x="179275" y="94875"/>
            <a:ext cx="8825375" cy="4921190"/>
            <a:chOff x="167850" y="24275"/>
            <a:chExt cx="8825375" cy="4921190"/>
          </a:xfrm>
        </p:grpSpPr>
        <p:sp>
          <p:nvSpPr>
            <p:cNvPr id="1353" name="Google Shape;1353;p19"/>
            <p:cNvSpPr/>
            <p:nvPr/>
          </p:nvSpPr>
          <p:spPr>
            <a:xfrm>
              <a:off x="400875" y="44029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4" name="Google Shape;1354;p19"/>
            <p:cNvSpPr/>
            <p:nvPr/>
          </p:nvSpPr>
          <p:spPr>
            <a:xfrm>
              <a:off x="6238838" y="4675465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5" name="Google Shape;1355;p19"/>
            <p:cNvSpPr/>
            <p:nvPr/>
          </p:nvSpPr>
          <p:spPr>
            <a:xfrm>
              <a:off x="8407038" y="4644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6" name="Google Shape;1356;p19"/>
            <p:cNvSpPr/>
            <p:nvPr/>
          </p:nvSpPr>
          <p:spPr>
            <a:xfrm>
              <a:off x="8825825" y="37709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7" name="Google Shape;1357;p19"/>
            <p:cNvSpPr/>
            <p:nvPr/>
          </p:nvSpPr>
          <p:spPr>
            <a:xfrm>
              <a:off x="6238850" y="242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58" name="Google Shape;1358;p19"/>
            <p:cNvSpPr/>
            <p:nvPr/>
          </p:nvSpPr>
          <p:spPr>
            <a:xfrm>
              <a:off x="167850" y="13725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59" name="Google Shape;1359;p19"/>
          <p:cNvGrpSpPr/>
          <p:nvPr/>
        </p:nvGrpSpPr>
        <p:grpSpPr>
          <a:xfrm>
            <a:off x="248426" y="-677849"/>
            <a:ext cx="8379025" cy="6117088"/>
            <a:chOff x="248426" y="-677849"/>
            <a:chExt cx="8379025" cy="6117088"/>
          </a:xfrm>
        </p:grpSpPr>
        <p:grpSp>
          <p:nvGrpSpPr>
            <p:cNvPr id="1360" name="Google Shape;1360;p19"/>
            <p:cNvGrpSpPr/>
            <p:nvPr/>
          </p:nvGrpSpPr>
          <p:grpSpPr>
            <a:xfrm rot="10800000">
              <a:off x="6681175" y="4947113"/>
              <a:ext cx="1946275" cy="492125"/>
              <a:chOff x="3359150" y="442913"/>
              <a:chExt cx="1946275" cy="492125"/>
            </a:xfrm>
          </p:grpSpPr>
          <p:sp>
            <p:nvSpPr>
              <p:cNvPr id="1361" name="Google Shape;1361;p19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19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19"/>
            <p:cNvGrpSpPr/>
            <p:nvPr/>
          </p:nvGrpSpPr>
          <p:grpSpPr>
            <a:xfrm>
              <a:off x="248426" y="-677849"/>
              <a:ext cx="1208087" cy="1212850"/>
              <a:chOff x="7783513" y="2427288"/>
              <a:chExt cx="1208087" cy="1212850"/>
            </a:xfrm>
          </p:grpSpPr>
          <p:sp>
            <p:nvSpPr>
              <p:cNvPr id="1370" name="Google Shape;1370;p19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19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19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19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19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19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19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19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19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19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19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19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19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19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19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7" name="Google Shape;1387;p20"/>
          <p:cNvGrpSpPr/>
          <p:nvPr/>
        </p:nvGrpSpPr>
        <p:grpSpPr>
          <a:xfrm>
            <a:off x="-57050" y="-63750"/>
            <a:ext cx="9258199" cy="5828149"/>
            <a:chOff x="-57050" y="-63750"/>
            <a:chExt cx="9258199" cy="5828149"/>
          </a:xfrm>
        </p:grpSpPr>
        <p:sp>
          <p:nvSpPr>
            <p:cNvPr id="1388" name="Google Shape;1388;p20"/>
            <p:cNvSpPr/>
            <p:nvPr/>
          </p:nvSpPr>
          <p:spPr>
            <a:xfrm>
              <a:off x="-57050" y="-63750"/>
              <a:ext cx="3496375" cy="672276"/>
            </a:xfrm>
            <a:custGeom>
              <a:rect b="b" l="l" r="r" t="t"/>
              <a:pathLst>
                <a:path extrusionOk="0" h="576" w="1998">
                  <a:moveTo>
                    <a:pt x="12" y="294"/>
                  </a:moveTo>
                  <a:cubicBezTo>
                    <a:pt x="12" y="294"/>
                    <a:pt x="474" y="534"/>
                    <a:pt x="948" y="288"/>
                  </a:cubicBezTo>
                  <a:cubicBezTo>
                    <a:pt x="1422" y="42"/>
                    <a:pt x="1842" y="576"/>
                    <a:pt x="1998" y="0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2" y="2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0" rotWithShape="0" algn="bl" dir="6120000" dist="133350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0"/>
            <p:cNvSpPr/>
            <p:nvPr/>
          </p:nvSpPr>
          <p:spPr>
            <a:xfrm rot="-5400000">
              <a:off x="6361575" y="2924825"/>
              <a:ext cx="3841623" cy="1837525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1764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0" name="Google Shape;1390;p20"/>
          <p:cNvSpPr txBox="1"/>
          <p:nvPr>
            <p:ph type="ctrTitle"/>
          </p:nvPr>
        </p:nvSpPr>
        <p:spPr>
          <a:xfrm>
            <a:off x="2382250" y="687400"/>
            <a:ext cx="43794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1" name="Google Shape;1391;p20"/>
          <p:cNvSpPr txBox="1"/>
          <p:nvPr>
            <p:ph idx="1" type="subTitle"/>
          </p:nvPr>
        </p:nvSpPr>
        <p:spPr>
          <a:xfrm>
            <a:off x="2382350" y="17004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2" name="Google Shape;1392;p20"/>
          <p:cNvSpPr txBox="1"/>
          <p:nvPr/>
        </p:nvSpPr>
        <p:spPr>
          <a:xfrm>
            <a:off x="2382325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icons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3" name="Google Shape;1393;p20"/>
          <p:cNvGrpSpPr/>
          <p:nvPr/>
        </p:nvGrpSpPr>
        <p:grpSpPr>
          <a:xfrm>
            <a:off x="137950" y="234153"/>
            <a:ext cx="8825325" cy="4769572"/>
            <a:chOff x="137950" y="234153"/>
            <a:chExt cx="8825325" cy="4769572"/>
          </a:xfrm>
        </p:grpSpPr>
        <p:sp>
          <p:nvSpPr>
            <p:cNvPr id="1394" name="Google Shape;1394;p20"/>
            <p:cNvSpPr/>
            <p:nvPr/>
          </p:nvSpPr>
          <p:spPr>
            <a:xfrm>
              <a:off x="137950" y="13233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6492038" y="46569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7200125" y="2341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8795875" y="15933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3172325" y="48363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1968350" y="2904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00" name="Google Shape;1400;p20"/>
          <p:cNvGrpSpPr/>
          <p:nvPr/>
        </p:nvGrpSpPr>
        <p:grpSpPr>
          <a:xfrm>
            <a:off x="199605" y="234145"/>
            <a:ext cx="7707858" cy="5094317"/>
            <a:chOff x="199605" y="234145"/>
            <a:chExt cx="7707858" cy="5094317"/>
          </a:xfrm>
        </p:grpSpPr>
        <p:grpSp>
          <p:nvGrpSpPr>
            <p:cNvPr id="1401" name="Google Shape;1401;p20"/>
            <p:cNvGrpSpPr/>
            <p:nvPr/>
          </p:nvGrpSpPr>
          <p:grpSpPr>
            <a:xfrm>
              <a:off x="7235950" y="4656950"/>
              <a:ext cx="671513" cy="671512"/>
              <a:chOff x="3559175" y="3179775"/>
              <a:chExt cx="671513" cy="671512"/>
            </a:xfrm>
          </p:grpSpPr>
          <p:sp>
            <p:nvSpPr>
              <p:cNvPr id="1402" name="Google Shape;1402;p20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0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0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0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0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0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0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0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0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0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0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0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0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0"/>
            <p:cNvGrpSpPr/>
            <p:nvPr/>
          </p:nvGrpSpPr>
          <p:grpSpPr>
            <a:xfrm>
              <a:off x="746525" y="4836313"/>
              <a:ext cx="1946275" cy="492125"/>
              <a:chOff x="3359150" y="442913"/>
              <a:chExt cx="1946275" cy="492125"/>
            </a:xfrm>
          </p:grpSpPr>
          <p:sp>
            <p:nvSpPr>
              <p:cNvPr id="1416" name="Google Shape;1416;p20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0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0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0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0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0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0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0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0"/>
            <p:cNvGrpSpPr/>
            <p:nvPr/>
          </p:nvGrpSpPr>
          <p:grpSpPr>
            <a:xfrm flipH="1">
              <a:off x="199605" y="234145"/>
              <a:ext cx="737163" cy="474746"/>
              <a:chOff x="7245350" y="682625"/>
              <a:chExt cx="1074738" cy="692150"/>
            </a:xfrm>
          </p:grpSpPr>
          <p:sp>
            <p:nvSpPr>
              <p:cNvPr id="1425" name="Google Shape;1425;p20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0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0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8" name="Google Shape;1428;p20"/>
          <p:cNvGrpSpPr/>
          <p:nvPr/>
        </p:nvGrpSpPr>
        <p:grpSpPr>
          <a:xfrm rot="5400000">
            <a:off x="-1301965" y="3220533"/>
            <a:ext cx="2939179" cy="627189"/>
            <a:chOff x="2941638" y="1974850"/>
            <a:chExt cx="3563937" cy="760413"/>
          </a:xfrm>
        </p:grpSpPr>
        <p:sp>
          <p:nvSpPr>
            <p:cNvPr id="1429" name="Google Shape;1429;p20"/>
            <p:cNvSpPr/>
            <p:nvPr/>
          </p:nvSpPr>
          <p:spPr>
            <a:xfrm>
              <a:off x="6430963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6264275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6096000" y="19780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5932488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5765800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5597525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5434013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5267325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5099050" y="1979613"/>
              <a:ext cx="68262" cy="66675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4935538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4768850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4603750" y="1979613"/>
              <a:ext cx="63500" cy="66675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4437063" y="1979613"/>
              <a:ext cx="61912" cy="66675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4270375" y="19827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4105275" y="19827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3938588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3771900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3606800" y="19827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3440113" y="19859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3273425" y="1985963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3108325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2941638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6430963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6264275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6096000" y="21113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5932488" y="211137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5765800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5597525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5434013" y="21145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5267325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5099050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4935538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4768850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4603750" y="21177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4437063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4270375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4105275" y="21209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3938588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3771900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3606800" y="21209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3440113" y="21209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3273425" y="2120900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3108325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2941638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6430963" y="224948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6264275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6096000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932488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765800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597525" y="225266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434013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267325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099050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4935538" y="2252663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4768850" y="2254250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4603750" y="2254250"/>
              <a:ext cx="63500" cy="63500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4437063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4270375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4105275" y="2254250"/>
              <a:ext cx="60325" cy="63500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3938588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3771900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3606800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3440113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3273425" y="2257425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3108325" y="2257425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2941638" y="2260600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6430963" y="238283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1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6264275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6096000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5932488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5765800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5597525" y="238601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5434013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5267325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5099050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4935538" y="2389188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4768850" y="2389188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4603750" y="2392363"/>
              <a:ext cx="63500" cy="61913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4437063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4270375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4105275" y="2392363"/>
              <a:ext cx="60325" cy="61913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3938588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3771900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3606800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3440113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3273425" y="2395538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3108325" y="2395538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2941638" y="2395538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6430963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6264275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6096000" y="25241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5932488" y="252412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5765800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5597525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5434013" y="25241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5267325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5099050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4935538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4768850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4603750" y="2527300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4437063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4270375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4105275" y="25288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3938588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3771900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3606800" y="25288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3440113" y="25320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3273425" y="2532063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3108325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941638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6430963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6264275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6096000" y="26574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5932488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5765800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5597525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5434013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5267325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5099050" y="2663825"/>
              <a:ext cx="68262" cy="65088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4935538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4768850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4603750" y="26638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4437063" y="2663825"/>
              <a:ext cx="61912" cy="65088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4270375" y="26638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4105275" y="26670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3938588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3771900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3606800" y="26670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3440113" y="26670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3273425" y="2670175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3108325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2941638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 txBox="1"/>
          <p:nvPr>
            <p:ph type="title"/>
          </p:nvPr>
        </p:nvSpPr>
        <p:spPr>
          <a:xfrm>
            <a:off x="2557050" y="2643075"/>
            <a:ext cx="4029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8" name="Google Shape;188;p3"/>
          <p:cNvSpPr txBox="1"/>
          <p:nvPr>
            <p:ph hasCustomPrompt="1" idx="2" type="title"/>
          </p:nvPr>
        </p:nvSpPr>
        <p:spPr>
          <a:xfrm>
            <a:off x="3899400" y="1310776"/>
            <a:ext cx="1345200" cy="133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89" name="Google Shape;189;p3"/>
          <p:cNvGrpSpPr/>
          <p:nvPr/>
        </p:nvGrpSpPr>
        <p:grpSpPr>
          <a:xfrm>
            <a:off x="3281794" y="-68575"/>
            <a:ext cx="5917706" cy="5212075"/>
            <a:chOff x="3281794" y="-68575"/>
            <a:chExt cx="5917706" cy="5212075"/>
          </a:xfrm>
        </p:grpSpPr>
        <p:sp>
          <p:nvSpPr>
            <p:cNvPr id="190" name="Google Shape;190;p3"/>
            <p:cNvSpPr/>
            <p:nvPr/>
          </p:nvSpPr>
          <p:spPr>
            <a:xfrm flipH="1">
              <a:off x="3281794" y="-68575"/>
              <a:ext cx="5917706" cy="1047025"/>
            </a:xfrm>
            <a:custGeom>
              <a:rect b="b" l="l" r="r" t="t"/>
              <a:pathLst>
                <a:path extrusionOk="0" h="576" w="1998">
                  <a:moveTo>
                    <a:pt x="12" y="294"/>
                  </a:moveTo>
                  <a:cubicBezTo>
                    <a:pt x="12" y="294"/>
                    <a:pt x="474" y="534"/>
                    <a:pt x="948" y="288"/>
                  </a:cubicBezTo>
                  <a:cubicBezTo>
                    <a:pt x="1422" y="42"/>
                    <a:pt x="1842" y="576"/>
                    <a:pt x="1998" y="0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2" y="2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0" rotWithShape="0" algn="bl" dir="6120000" dist="133350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 flipH="1">
              <a:off x="6000852" y="3305975"/>
              <a:ext cx="3198648" cy="1837525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1764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3"/>
          <p:cNvGrpSpPr/>
          <p:nvPr/>
        </p:nvGrpSpPr>
        <p:grpSpPr>
          <a:xfrm>
            <a:off x="-97150" y="-304100"/>
            <a:ext cx="8622025" cy="2686276"/>
            <a:chOff x="-97150" y="-304100"/>
            <a:chExt cx="8622025" cy="2686276"/>
          </a:xfrm>
        </p:grpSpPr>
        <p:grpSp>
          <p:nvGrpSpPr>
            <p:cNvPr id="193" name="Google Shape;193;p3"/>
            <p:cNvGrpSpPr/>
            <p:nvPr/>
          </p:nvGrpSpPr>
          <p:grpSpPr>
            <a:xfrm>
              <a:off x="7431088" y="-179375"/>
              <a:ext cx="1093787" cy="714375"/>
              <a:chOff x="5716588" y="460375"/>
              <a:chExt cx="1093787" cy="714375"/>
            </a:xfrm>
          </p:grpSpPr>
          <p:sp>
            <p:nvSpPr>
              <p:cNvPr id="194" name="Google Shape;194;p3"/>
              <p:cNvSpPr/>
              <p:nvPr/>
            </p:nvSpPr>
            <p:spPr>
              <a:xfrm>
                <a:off x="571658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6" y="55"/>
                    </a:moveTo>
                    <a:lnTo>
                      <a:pt x="262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2" y="226"/>
                    </a:lnTo>
                    <a:lnTo>
                      <a:pt x="213" y="12"/>
                    </a:lnTo>
                    <a:lnTo>
                      <a:pt x="262" y="59"/>
                    </a:lnTo>
                    <a:lnTo>
                      <a:pt x="266" y="55"/>
                    </a:lnTo>
                    <a:lnTo>
                      <a:pt x="262" y="53"/>
                    </a:lnTo>
                    <a:lnTo>
                      <a:pt x="266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69" y="395"/>
                    </a:lnTo>
                    <a:lnTo>
                      <a:pt x="110" y="226"/>
                    </a:lnTo>
                    <a:lnTo>
                      <a:pt x="269" y="55"/>
                    </a:lnTo>
                    <a:lnTo>
                      <a:pt x="267" y="53"/>
                    </a:lnTo>
                    <a:lnTo>
                      <a:pt x="266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6048375" y="460375"/>
                <a:ext cx="430212" cy="714375"/>
              </a:xfrm>
              <a:custGeom>
                <a:rect b="b" l="l" r="r" t="t"/>
                <a:pathLst>
                  <a:path extrusionOk="0" h="450" w="271">
                    <a:moveTo>
                      <a:pt x="265" y="55"/>
                    </a:moveTo>
                    <a:lnTo>
                      <a:pt x="261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1" y="226"/>
                    </a:lnTo>
                    <a:lnTo>
                      <a:pt x="213" y="12"/>
                    </a:lnTo>
                    <a:lnTo>
                      <a:pt x="261" y="59"/>
                    </a:lnTo>
                    <a:lnTo>
                      <a:pt x="265" y="55"/>
                    </a:lnTo>
                    <a:lnTo>
                      <a:pt x="261" y="53"/>
                    </a:lnTo>
                    <a:lnTo>
                      <a:pt x="265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71" y="395"/>
                    </a:lnTo>
                    <a:lnTo>
                      <a:pt x="109" y="226"/>
                    </a:lnTo>
                    <a:lnTo>
                      <a:pt x="271" y="55"/>
                    </a:lnTo>
                    <a:lnTo>
                      <a:pt x="267" y="53"/>
                    </a:lnTo>
                    <a:lnTo>
                      <a:pt x="265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638333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3" y="55"/>
                    </a:moveTo>
                    <a:lnTo>
                      <a:pt x="259" y="53"/>
                    </a:lnTo>
                    <a:lnTo>
                      <a:pt x="97" y="226"/>
                    </a:lnTo>
                    <a:lnTo>
                      <a:pt x="257" y="395"/>
                    </a:lnTo>
                    <a:lnTo>
                      <a:pt x="212" y="439"/>
                    </a:lnTo>
                    <a:lnTo>
                      <a:pt x="9" y="226"/>
                    </a:lnTo>
                    <a:lnTo>
                      <a:pt x="212" y="12"/>
                    </a:lnTo>
                    <a:lnTo>
                      <a:pt x="259" y="59"/>
                    </a:lnTo>
                    <a:lnTo>
                      <a:pt x="263" y="55"/>
                    </a:lnTo>
                    <a:lnTo>
                      <a:pt x="259" y="53"/>
                    </a:lnTo>
                    <a:lnTo>
                      <a:pt x="263" y="55"/>
                    </a:lnTo>
                    <a:lnTo>
                      <a:pt x="265" y="53"/>
                    </a:lnTo>
                    <a:lnTo>
                      <a:pt x="210" y="0"/>
                    </a:lnTo>
                    <a:lnTo>
                      <a:pt x="0" y="226"/>
                    </a:lnTo>
                    <a:lnTo>
                      <a:pt x="210" y="450"/>
                    </a:lnTo>
                    <a:lnTo>
                      <a:pt x="269" y="395"/>
                    </a:lnTo>
                    <a:lnTo>
                      <a:pt x="107" y="226"/>
                    </a:lnTo>
                    <a:lnTo>
                      <a:pt x="269" y="55"/>
                    </a:lnTo>
                    <a:lnTo>
                      <a:pt x="265" y="53"/>
                    </a:lnTo>
                    <a:lnTo>
                      <a:pt x="263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3"/>
            <p:cNvGrpSpPr/>
            <p:nvPr/>
          </p:nvGrpSpPr>
          <p:grpSpPr>
            <a:xfrm flipH="1" rot="-5400000">
              <a:off x="-824225" y="1162976"/>
              <a:ext cx="1946275" cy="492125"/>
              <a:chOff x="3359150" y="442913"/>
              <a:chExt cx="1946275" cy="492125"/>
            </a:xfrm>
          </p:grpSpPr>
          <p:sp>
            <p:nvSpPr>
              <p:cNvPr id="198" name="Google Shape;198;p3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3"/>
            <p:cNvGrpSpPr/>
            <p:nvPr/>
          </p:nvGrpSpPr>
          <p:grpSpPr>
            <a:xfrm>
              <a:off x="2991500" y="-304100"/>
              <a:ext cx="671513" cy="671512"/>
              <a:chOff x="3559175" y="3179775"/>
              <a:chExt cx="671513" cy="671512"/>
            </a:xfrm>
          </p:grpSpPr>
          <p:sp>
            <p:nvSpPr>
              <p:cNvPr id="207" name="Google Shape;207;p3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0" name="Google Shape;220;p3"/>
          <p:cNvGrpSpPr/>
          <p:nvPr/>
        </p:nvGrpSpPr>
        <p:grpSpPr>
          <a:xfrm flipH="1">
            <a:off x="228600" y="81753"/>
            <a:ext cx="8752950" cy="4872950"/>
            <a:chOff x="217950" y="81753"/>
            <a:chExt cx="8752950" cy="4872950"/>
          </a:xfrm>
        </p:grpSpPr>
        <p:sp>
          <p:nvSpPr>
            <p:cNvPr id="221" name="Google Shape;221;p3"/>
            <p:cNvSpPr/>
            <p:nvPr/>
          </p:nvSpPr>
          <p:spPr>
            <a:xfrm>
              <a:off x="217950" y="15519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814313" y="46847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7809725" y="817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803500" y="28337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17700" y="46598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16150" y="4009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27" name="Google Shape;227;p3"/>
          <p:cNvGrpSpPr/>
          <p:nvPr/>
        </p:nvGrpSpPr>
        <p:grpSpPr>
          <a:xfrm>
            <a:off x="4016810" y="4780383"/>
            <a:ext cx="2939179" cy="627189"/>
            <a:chOff x="2941638" y="1974850"/>
            <a:chExt cx="3563937" cy="760413"/>
          </a:xfrm>
        </p:grpSpPr>
        <p:sp>
          <p:nvSpPr>
            <p:cNvPr id="228" name="Google Shape;228;p3"/>
            <p:cNvSpPr/>
            <p:nvPr/>
          </p:nvSpPr>
          <p:spPr>
            <a:xfrm>
              <a:off x="6430963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264275" y="19748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096000" y="19780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932488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765800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597525" y="19780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434013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5267325" y="19780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099050" y="1979613"/>
              <a:ext cx="68262" cy="66675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935538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768850" y="1979613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603750" y="1979613"/>
              <a:ext cx="63500" cy="66675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437063" y="1979613"/>
              <a:ext cx="61912" cy="66675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270375" y="19827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105275" y="19827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938588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71900" y="19827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606800" y="19827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40113" y="19859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273425" y="1985963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108325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941638" y="19859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430963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264275" y="21113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096000" y="21113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932488" y="211137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765800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597525" y="21145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434013" y="21145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267325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099050" y="211455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935538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768850" y="21177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603750" y="21177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437063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270375" y="21177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105275" y="21209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938588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71900" y="21209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606800" y="21209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40113" y="21209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273425" y="2120900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08325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941638" y="21240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430963" y="224948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264275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96000" y="2249488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932488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5765800" y="2249488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597525" y="225266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5434013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5267325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099050" y="2252663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935538" y="2252663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768850" y="2254250"/>
              <a:ext cx="65087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4603750" y="2254250"/>
              <a:ext cx="63500" cy="63500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437063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270375" y="2254250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105275" y="2254250"/>
              <a:ext cx="60325" cy="63500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938588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771900" y="2257425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606800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440113" y="2257425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273425" y="2257425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108325" y="2257425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941638" y="2260600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430963" y="2382838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1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264275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096000" y="2386013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932488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765800" y="2386013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597525" y="2386013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434013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267325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099050" y="2389188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4935538" y="2389188"/>
              <a:ext cx="65087" cy="6826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4768850" y="2389188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4603750" y="2392363"/>
              <a:ext cx="63500" cy="61913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4437063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4270375" y="2392363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105275" y="2392363"/>
              <a:ext cx="60325" cy="61913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938588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771900" y="2392363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606800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440113" y="2395538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273425" y="2395538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108325" y="2395538"/>
              <a:ext cx="53975" cy="57150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941638" y="2395538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6430963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6264275" y="2520950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096000" y="252412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932488" y="2524125"/>
              <a:ext cx="71437" cy="74613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765800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597525" y="2524125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434013" y="2524125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267325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099050" y="2527300"/>
              <a:ext cx="68262" cy="6826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935538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768850" y="2527300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603750" y="2527300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437063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4270375" y="2528888"/>
              <a:ext cx="61912" cy="63500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105275" y="2528888"/>
              <a:ext cx="60325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938588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771900" y="2528888"/>
              <a:ext cx="58737" cy="60325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606800" y="2528888"/>
              <a:ext cx="57150" cy="60325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6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440113" y="2532063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273425" y="2532063"/>
              <a:ext cx="55562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108325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41638" y="2532063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430963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264275" y="2657475"/>
              <a:ext cx="74612" cy="77788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096000" y="2657475"/>
              <a:ext cx="74612" cy="74613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932488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5765800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597525" y="2660650"/>
              <a:ext cx="71437" cy="71438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5434013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267325" y="2660650"/>
              <a:ext cx="68262" cy="71438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099050" y="2663825"/>
              <a:ext cx="68262" cy="65088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4935538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4768850" y="2663825"/>
              <a:ext cx="65087" cy="65088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4603750" y="2663825"/>
              <a:ext cx="63500" cy="65088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4437063" y="2663825"/>
              <a:ext cx="61912" cy="65088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4270375" y="2663825"/>
              <a:ext cx="61912" cy="61913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105275" y="2667000"/>
              <a:ext cx="60325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938588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771900" y="2667000"/>
              <a:ext cx="58737" cy="5873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06800" y="2667000"/>
              <a:ext cx="57150" cy="58738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440113" y="2667000"/>
              <a:ext cx="57150" cy="57150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273425" y="2670175"/>
              <a:ext cx="55562" cy="53975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08325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941638" y="2670175"/>
              <a:ext cx="53975" cy="53975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21"/>
          <p:cNvSpPr/>
          <p:nvPr/>
        </p:nvSpPr>
        <p:spPr>
          <a:xfrm flipH="1" rot="10800000">
            <a:off x="0" y="4463596"/>
            <a:ext cx="2651850" cy="688524"/>
          </a:xfrm>
          <a:custGeom>
            <a:rect b="b" l="l" r="r" t="t"/>
            <a:pathLst>
              <a:path extrusionOk="0" h="576" w="1998">
                <a:moveTo>
                  <a:pt x="12" y="294"/>
                </a:moveTo>
                <a:cubicBezTo>
                  <a:pt x="12" y="294"/>
                  <a:pt x="474" y="534"/>
                  <a:pt x="948" y="288"/>
                </a:cubicBezTo>
                <a:cubicBezTo>
                  <a:pt x="1422" y="42"/>
                  <a:pt x="1842" y="576"/>
                  <a:pt x="1998" y="0"/>
                </a:cubicBezTo>
                <a:cubicBezTo>
                  <a:pt x="0" y="6"/>
                  <a:pt x="0" y="6"/>
                  <a:pt x="0" y="6"/>
                </a:cubicBezTo>
                <a:lnTo>
                  <a:pt x="12" y="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0" rotWithShape="0" algn="bl" dir="6120000" dist="133350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4" name="Google Shape;1564;p21"/>
          <p:cNvGrpSpPr/>
          <p:nvPr/>
        </p:nvGrpSpPr>
        <p:grpSpPr>
          <a:xfrm flipH="1" rot="10800000">
            <a:off x="217950" y="113167"/>
            <a:ext cx="8852075" cy="4966253"/>
            <a:chOff x="217950" y="72700"/>
            <a:chExt cx="8852075" cy="4966253"/>
          </a:xfrm>
        </p:grpSpPr>
        <p:sp>
          <p:nvSpPr>
            <p:cNvPr id="1565" name="Google Shape;1565;p21"/>
            <p:cNvSpPr/>
            <p:nvPr/>
          </p:nvSpPr>
          <p:spPr>
            <a:xfrm>
              <a:off x="217950" y="13233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6" name="Google Shape;1566;p21"/>
            <p:cNvSpPr/>
            <p:nvPr/>
          </p:nvSpPr>
          <p:spPr>
            <a:xfrm>
              <a:off x="4608313" y="47689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7" name="Google Shape;1567;p21"/>
            <p:cNvSpPr/>
            <p:nvPr/>
          </p:nvSpPr>
          <p:spPr>
            <a:xfrm>
              <a:off x="8800325" y="6913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8" name="Google Shape;1568;p21"/>
            <p:cNvSpPr/>
            <p:nvPr/>
          </p:nvSpPr>
          <p:spPr>
            <a:xfrm>
              <a:off x="8727300" y="3138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9" name="Google Shape;1569;p21"/>
            <p:cNvSpPr/>
            <p:nvPr/>
          </p:nvSpPr>
          <p:spPr>
            <a:xfrm>
              <a:off x="269100" y="47273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0" name="Google Shape;1570;p21"/>
            <p:cNvSpPr/>
            <p:nvPr/>
          </p:nvSpPr>
          <p:spPr>
            <a:xfrm>
              <a:off x="2863725" y="727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71" name="Google Shape;1571;p21"/>
          <p:cNvGrpSpPr/>
          <p:nvPr/>
        </p:nvGrpSpPr>
        <p:grpSpPr>
          <a:xfrm flipH="1" rot="10800000">
            <a:off x="720010" y="16281"/>
            <a:ext cx="2939179" cy="290681"/>
            <a:chOff x="720010" y="4921358"/>
            <a:chExt cx="2939179" cy="290681"/>
          </a:xfrm>
        </p:grpSpPr>
        <p:sp>
          <p:nvSpPr>
            <p:cNvPr id="1572" name="Google Shape;1572;p21"/>
            <p:cNvSpPr/>
            <p:nvPr/>
          </p:nvSpPr>
          <p:spPr>
            <a:xfrm>
              <a:off x="3597656" y="4921358"/>
              <a:ext cx="61532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21"/>
            <p:cNvSpPr/>
            <p:nvPr/>
          </p:nvSpPr>
          <p:spPr>
            <a:xfrm>
              <a:off x="3460188" y="4921358"/>
              <a:ext cx="61532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21"/>
            <p:cNvSpPr/>
            <p:nvPr/>
          </p:nvSpPr>
          <p:spPr>
            <a:xfrm>
              <a:off x="3321412" y="4923977"/>
              <a:ext cx="61532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21"/>
            <p:cNvSpPr/>
            <p:nvPr/>
          </p:nvSpPr>
          <p:spPr>
            <a:xfrm>
              <a:off x="3186564" y="4923977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21"/>
            <p:cNvSpPr/>
            <p:nvPr/>
          </p:nvSpPr>
          <p:spPr>
            <a:xfrm>
              <a:off x="3049096" y="4923977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21"/>
            <p:cNvSpPr/>
            <p:nvPr/>
          </p:nvSpPr>
          <p:spPr>
            <a:xfrm>
              <a:off x="2910320" y="4923977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21"/>
            <p:cNvSpPr/>
            <p:nvPr/>
          </p:nvSpPr>
          <p:spPr>
            <a:xfrm>
              <a:off x="2775471" y="4923977"/>
              <a:ext cx="56296" cy="58922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21"/>
            <p:cNvSpPr/>
            <p:nvPr/>
          </p:nvSpPr>
          <p:spPr>
            <a:xfrm>
              <a:off x="2638004" y="4923977"/>
              <a:ext cx="56296" cy="58922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21"/>
            <p:cNvSpPr/>
            <p:nvPr/>
          </p:nvSpPr>
          <p:spPr>
            <a:xfrm>
              <a:off x="2499227" y="4925286"/>
              <a:ext cx="56296" cy="54994"/>
            </a:xfrm>
            <a:custGeom>
              <a:rect b="b" l="l" r="r" t="t"/>
              <a:pathLst>
                <a:path extrusionOk="0" h="22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7"/>
                    <a:pt x="6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21"/>
            <p:cNvSpPr/>
            <p:nvPr/>
          </p:nvSpPr>
          <p:spPr>
            <a:xfrm>
              <a:off x="2364379" y="4925286"/>
              <a:ext cx="53677" cy="54994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21"/>
            <p:cNvSpPr/>
            <p:nvPr/>
          </p:nvSpPr>
          <p:spPr>
            <a:xfrm>
              <a:off x="2226911" y="4925286"/>
              <a:ext cx="53677" cy="54994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21"/>
            <p:cNvSpPr/>
            <p:nvPr/>
          </p:nvSpPr>
          <p:spPr>
            <a:xfrm>
              <a:off x="2090753" y="4925286"/>
              <a:ext cx="52368" cy="54994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21"/>
            <p:cNvSpPr/>
            <p:nvPr/>
          </p:nvSpPr>
          <p:spPr>
            <a:xfrm>
              <a:off x="1953287" y="4925286"/>
              <a:ext cx="51059" cy="54994"/>
            </a:xfrm>
            <a:custGeom>
              <a:rect b="b" l="l" r="r" t="t"/>
              <a:pathLst>
                <a:path extrusionOk="0" h="22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21"/>
            <p:cNvSpPr/>
            <p:nvPr/>
          </p:nvSpPr>
          <p:spPr>
            <a:xfrm>
              <a:off x="1815819" y="4927905"/>
              <a:ext cx="51059" cy="52375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21"/>
            <p:cNvSpPr/>
            <p:nvPr/>
          </p:nvSpPr>
          <p:spPr>
            <a:xfrm>
              <a:off x="1679661" y="4927905"/>
              <a:ext cx="4975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21"/>
            <p:cNvSpPr/>
            <p:nvPr/>
          </p:nvSpPr>
          <p:spPr>
            <a:xfrm>
              <a:off x="1542194" y="4927905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21"/>
            <p:cNvSpPr/>
            <p:nvPr/>
          </p:nvSpPr>
          <p:spPr>
            <a:xfrm>
              <a:off x="1404727" y="4927905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21"/>
            <p:cNvSpPr/>
            <p:nvPr/>
          </p:nvSpPr>
          <p:spPr>
            <a:xfrm>
              <a:off x="1268569" y="4927905"/>
              <a:ext cx="47132" cy="49756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21"/>
            <p:cNvSpPr/>
            <p:nvPr/>
          </p:nvSpPr>
          <p:spPr>
            <a:xfrm>
              <a:off x="1131102" y="4930524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21"/>
            <p:cNvSpPr/>
            <p:nvPr/>
          </p:nvSpPr>
          <p:spPr>
            <a:xfrm>
              <a:off x="993634" y="4930524"/>
              <a:ext cx="45822" cy="44519"/>
            </a:xfrm>
            <a:custGeom>
              <a:rect b="b" l="l" r="r" t="t"/>
              <a:pathLst>
                <a:path extrusionOk="0" h="18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4"/>
                    <a:pt x="5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5" y="18"/>
                    <a:pt x="19" y="14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21"/>
            <p:cNvSpPr/>
            <p:nvPr/>
          </p:nvSpPr>
          <p:spPr>
            <a:xfrm>
              <a:off x="857476" y="4930524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21"/>
            <p:cNvSpPr/>
            <p:nvPr/>
          </p:nvSpPr>
          <p:spPr>
            <a:xfrm>
              <a:off x="720010" y="4930524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21"/>
            <p:cNvSpPr/>
            <p:nvPr/>
          </p:nvSpPr>
          <p:spPr>
            <a:xfrm>
              <a:off x="3597656" y="5033964"/>
              <a:ext cx="61532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21"/>
            <p:cNvSpPr/>
            <p:nvPr/>
          </p:nvSpPr>
          <p:spPr>
            <a:xfrm>
              <a:off x="3460188" y="5033964"/>
              <a:ext cx="61532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21"/>
            <p:cNvSpPr/>
            <p:nvPr/>
          </p:nvSpPr>
          <p:spPr>
            <a:xfrm>
              <a:off x="3321412" y="5033964"/>
              <a:ext cx="61532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21"/>
            <p:cNvSpPr/>
            <p:nvPr/>
          </p:nvSpPr>
          <p:spPr>
            <a:xfrm>
              <a:off x="3186564" y="5033964"/>
              <a:ext cx="58914" cy="61541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20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21"/>
            <p:cNvSpPr/>
            <p:nvPr/>
          </p:nvSpPr>
          <p:spPr>
            <a:xfrm>
              <a:off x="3049096" y="5036582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21"/>
            <p:cNvSpPr/>
            <p:nvPr/>
          </p:nvSpPr>
          <p:spPr>
            <a:xfrm>
              <a:off x="2910320" y="5036582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21"/>
            <p:cNvSpPr/>
            <p:nvPr/>
          </p:nvSpPr>
          <p:spPr>
            <a:xfrm>
              <a:off x="2775471" y="5036582"/>
              <a:ext cx="56296" cy="58922"/>
            </a:xfrm>
            <a:custGeom>
              <a:rect b="b" l="l" r="r" t="t"/>
              <a:pathLst>
                <a:path extrusionOk="0" h="24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21"/>
            <p:cNvSpPr/>
            <p:nvPr/>
          </p:nvSpPr>
          <p:spPr>
            <a:xfrm>
              <a:off x="2638004" y="5036582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21"/>
            <p:cNvSpPr/>
            <p:nvPr/>
          </p:nvSpPr>
          <p:spPr>
            <a:xfrm>
              <a:off x="2499227" y="5036582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2364379" y="5039201"/>
              <a:ext cx="53677" cy="5368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2226911" y="5039201"/>
              <a:ext cx="53677" cy="5368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2090753" y="5039201"/>
              <a:ext cx="52368" cy="53685"/>
            </a:xfrm>
            <a:custGeom>
              <a:rect b="b" l="l" r="r" t="t"/>
              <a:pathLst>
                <a:path extrusionOk="0" h="22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1953287" y="5039201"/>
              <a:ext cx="51059" cy="51066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1815819" y="5039201"/>
              <a:ext cx="51059" cy="51066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7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1"/>
            <p:cNvSpPr/>
            <p:nvPr/>
          </p:nvSpPr>
          <p:spPr>
            <a:xfrm>
              <a:off x="1679661" y="5041820"/>
              <a:ext cx="49750" cy="48447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1"/>
            <p:cNvSpPr/>
            <p:nvPr/>
          </p:nvSpPr>
          <p:spPr>
            <a:xfrm>
              <a:off x="1542194" y="5041820"/>
              <a:ext cx="48440" cy="48447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1404727" y="5041820"/>
              <a:ext cx="48440" cy="48447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1268569" y="5041820"/>
              <a:ext cx="47132" cy="48447"/>
            </a:xfrm>
            <a:custGeom>
              <a:rect b="b" l="l" r="r" t="t"/>
              <a:pathLst>
                <a:path extrusionOk="0" h="20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1131102" y="5041820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993634" y="5041820"/>
              <a:ext cx="4582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857476" y="5044439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1"/>
            <p:cNvSpPr/>
            <p:nvPr/>
          </p:nvSpPr>
          <p:spPr>
            <a:xfrm>
              <a:off x="720010" y="5044439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1"/>
            <p:cNvSpPr/>
            <p:nvPr/>
          </p:nvSpPr>
          <p:spPr>
            <a:xfrm>
              <a:off x="3597656" y="5147879"/>
              <a:ext cx="61532" cy="64160"/>
            </a:xfrm>
            <a:custGeom>
              <a:rect b="b" l="l" r="r" t="t"/>
              <a:pathLst>
                <a:path extrusionOk="0" h="26" w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1"/>
            <p:cNvSpPr/>
            <p:nvPr/>
          </p:nvSpPr>
          <p:spPr>
            <a:xfrm>
              <a:off x="3460188" y="5147879"/>
              <a:ext cx="61532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3321412" y="5147879"/>
              <a:ext cx="61532" cy="61541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5" y="19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3186564" y="5147879"/>
              <a:ext cx="58914" cy="61541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1"/>
            <p:cNvSpPr/>
            <p:nvPr/>
          </p:nvSpPr>
          <p:spPr>
            <a:xfrm>
              <a:off x="3049096" y="5147879"/>
              <a:ext cx="58914" cy="61541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1"/>
            <p:cNvSpPr/>
            <p:nvPr/>
          </p:nvSpPr>
          <p:spPr>
            <a:xfrm>
              <a:off x="2910320" y="5150498"/>
              <a:ext cx="58914" cy="58922"/>
            </a:xfrm>
            <a:custGeom>
              <a:rect b="b" l="l" r="r" t="t"/>
              <a:pathLst>
                <a:path extrusionOk="0" h="24" w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1"/>
            <p:cNvSpPr/>
            <p:nvPr/>
          </p:nvSpPr>
          <p:spPr>
            <a:xfrm>
              <a:off x="2775471" y="5150498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2638004" y="5150498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2499227" y="5150498"/>
              <a:ext cx="56296" cy="56303"/>
            </a:xfrm>
            <a:custGeom>
              <a:rect b="b" l="l" r="r" t="t"/>
              <a:pathLst>
                <a:path extrusionOk="0" h="23" w="2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1"/>
            <p:cNvSpPr/>
            <p:nvPr/>
          </p:nvSpPr>
          <p:spPr>
            <a:xfrm>
              <a:off x="2364379" y="5150498"/>
              <a:ext cx="53677" cy="56303"/>
            </a:xfrm>
            <a:custGeom>
              <a:rect b="b" l="l" r="r" t="t"/>
              <a:pathLst>
                <a:path extrusionOk="0" h="23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1"/>
            <p:cNvSpPr/>
            <p:nvPr/>
          </p:nvSpPr>
          <p:spPr>
            <a:xfrm>
              <a:off x="2226911" y="5151807"/>
              <a:ext cx="53677" cy="54994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4"/>
                    <a:pt x="17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2090753" y="5151807"/>
              <a:ext cx="52368" cy="52375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1" y="17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1953287" y="5151807"/>
              <a:ext cx="51059" cy="52375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1815819" y="5151807"/>
              <a:ext cx="51059" cy="52375"/>
            </a:xfrm>
            <a:custGeom>
              <a:rect b="b" l="l" r="r" t="t"/>
              <a:pathLst>
                <a:path extrusionOk="0" h="21" w="21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6" y="0"/>
                    <a:pt x="11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1679661" y="5151807"/>
              <a:ext cx="49750" cy="52375"/>
            </a:xfrm>
            <a:custGeom>
              <a:rect b="b" l="l" r="r" t="t"/>
              <a:pathLst>
                <a:path extrusionOk="0" h="21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6" y="21"/>
                    <a:pt x="20" y="16"/>
                    <a:pt x="20" y="11"/>
                  </a:cubicBezTo>
                  <a:cubicBezTo>
                    <a:pt x="20" y="5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1542194" y="5154426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20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1404727" y="5154426"/>
              <a:ext cx="48440" cy="49756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1268569" y="5154426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1131102" y="5154426"/>
              <a:ext cx="4713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993634" y="5154426"/>
              <a:ext cx="45822" cy="47137"/>
            </a:xfrm>
            <a:custGeom>
              <a:rect b="b" l="l" r="r" t="t"/>
              <a:pathLst>
                <a:path extrusionOk="0" h="19" w="1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857476" y="5154426"/>
              <a:ext cx="44513" cy="47137"/>
            </a:xfrm>
            <a:custGeom>
              <a:rect b="b" l="l" r="r" t="t"/>
              <a:pathLst>
                <a:path extrusionOk="0" h="19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720010" y="5157044"/>
              <a:ext cx="44513" cy="44519"/>
            </a:xfrm>
            <a:custGeom>
              <a:rect b="b" l="l" r="r" t="t"/>
              <a:pathLst>
                <a:path extrusionOk="0" h="18" w="1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18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</a:path>
              </a:pathLst>
            </a:custGeom>
            <a:solidFill>
              <a:srgbClr val="FFFFFF">
                <a:alpha val="213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8" name="Google Shape;1638;p21"/>
          <p:cNvGrpSpPr/>
          <p:nvPr/>
        </p:nvGrpSpPr>
        <p:grpSpPr>
          <a:xfrm flipH="1" rot="10800000">
            <a:off x="-257545" y="-621612"/>
            <a:ext cx="9401540" cy="6014344"/>
            <a:chOff x="-257545" y="-240612"/>
            <a:chExt cx="9401540" cy="6014344"/>
          </a:xfrm>
        </p:grpSpPr>
        <p:grpSp>
          <p:nvGrpSpPr>
            <p:cNvPr id="1639" name="Google Shape;1639;p21"/>
            <p:cNvGrpSpPr/>
            <p:nvPr/>
          </p:nvGrpSpPr>
          <p:grpSpPr>
            <a:xfrm rot="5400000">
              <a:off x="7963688" y="4593426"/>
              <a:ext cx="1165225" cy="1195388"/>
              <a:chOff x="4767263" y="2460638"/>
              <a:chExt cx="1165225" cy="1195388"/>
            </a:xfrm>
          </p:grpSpPr>
          <p:sp>
            <p:nvSpPr>
              <p:cNvPr id="1640" name="Google Shape;1640;p21"/>
              <p:cNvSpPr/>
              <p:nvPr/>
            </p:nvSpPr>
            <p:spPr>
              <a:xfrm>
                <a:off x="4767263" y="2460638"/>
                <a:ext cx="1165225" cy="1195388"/>
              </a:xfrm>
              <a:custGeom>
                <a:rect b="b" l="l" r="r" t="t"/>
                <a:pathLst>
                  <a:path extrusionOk="0" h="401" w="390">
                    <a:moveTo>
                      <a:pt x="390" y="143"/>
                    </a:moveTo>
                    <a:cubicBezTo>
                      <a:pt x="376" y="102"/>
                      <a:pt x="350" y="66"/>
                      <a:pt x="316" y="41"/>
                    </a:cubicBezTo>
                    <a:cubicBezTo>
                      <a:pt x="281" y="15"/>
                      <a:pt x="239" y="0"/>
                      <a:pt x="193" y="0"/>
                    </a:cubicBezTo>
                    <a:cubicBezTo>
                      <a:pt x="193" y="14"/>
                      <a:pt x="193" y="14"/>
                      <a:pt x="193" y="14"/>
                    </a:cubicBezTo>
                    <a:cubicBezTo>
                      <a:pt x="86" y="14"/>
                      <a:pt x="0" y="100"/>
                      <a:pt x="0" y="207"/>
                    </a:cubicBezTo>
                    <a:cubicBezTo>
                      <a:pt x="0" y="314"/>
                      <a:pt x="86" y="401"/>
                      <a:pt x="193" y="401"/>
                    </a:cubicBezTo>
                    <a:cubicBezTo>
                      <a:pt x="300" y="401"/>
                      <a:pt x="386" y="314"/>
                      <a:pt x="386" y="207"/>
                    </a:cubicBezTo>
                    <a:cubicBezTo>
                      <a:pt x="386" y="186"/>
                      <a:pt x="383" y="166"/>
                      <a:pt x="377" y="147"/>
                    </a:cubicBezTo>
                    <a:lnTo>
                      <a:pt x="390" y="143"/>
                    </a:lnTo>
                    <a:close/>
                    <a:moveTo>
                      <a:pt x="384" y="207"/>
                    </a:moveTo>
                    <a:cubicBezTo>
                      <a:pt x="384" y="260"/>
                      <a:pt x="363" y="308"/>
                      <a:pt x="328" y="342"/>
                    </a:cubicBezTo>
                    <a:cubicBezTo>
                      <a:pt x="294" y="377"/>
                      <a:pt x="246" y="398"/>
                      <a:pt x="193" y="398"/>
                    </a:cubicBezTo>
                    <a:cubicBezTo>
                      <a:pt x="140" y="398"/>
                      <a:pt x="92" y="377"/>
                      <a:pt x="58" y="342"/>
                    </a:cubicBezTo>
                    <a:cubicBezTo>
                      <a:pt x="23" y="308"/>
                      <a:pt x="2" y="260"/>
                      <a:pt x="2" y="207"/>
                    </a:cubicBezTo>
                    <a:cubicBezTo>
                      <a:pt x="2" y="154"/>
                      <a:pt x="23" y="107"/>
                      <a:pt x="58" y="72"/>
                    </a:cubicBezTo>
                    <a:cubicBezTo>
                      <a:pt x="92" y="37"/>
                      <a:pt x="140" y="16"/>
                      <a:pt x="193" y="16"/>
                    </a:cubicBezTo>
                    <a:cubicBezTo>
                      <a:pt x="193" y="30"/>
                      <a:pt x="193" y="30"/>
                      <a:pt x="193" y="30"/>
                    </a:cubicBezTo>
                    <a:cubicBezTo>
                      <a:pt x="232" y="30"/>
                      <a:pt x="269" y="43"/>
                      <a:pt x="298" y="64"/>
                    </a:cubicBezTo>
                    <a:cubicBezTo>
                      <a:pt x="328" y="86"/>
                      <a:pt x="350" y="117"/>
                      <a:pt x="362" y="152"/>
                    </a:cubicBezTo>
                    <a:cubicBezTo>
                      <a:pt x="375" y="148"/>
                      <a:pt x="375" y="148"/>
                      <a:pt x="375" y="148"/>
                    </a:cubicBezTo>
                    <a:cubicBezTo>
                      <a:pt x="381" y="167"/>
                      <a:pt x="384" y="187"/>
                      <a:pt x="384" y="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1"/>
              <p:cNvSpPr/>
              <p:nvPr/>
            </p:nvSpPr>
            <p:spPr>
              <a:xfrm>
                <a:off x="4851400" y="3232163"/>
                <a:ext cx="111125" cy="53975"/>
              </a:xfrm>
              <a:custGeom>
                <a:rect b="b" l="l" r="r" t="t"/>
                <a:pathLst>
                  <a:path extrusionOk="0" h="18" w="37">
                    <a:moveTo>
                      <a:pt x="3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7"/>
                      <a:pt x="1" y="18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2"/>
                      <a:pt x="36" y="1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1"/>
              <p:cNvSpPr/>
              <p:nvPr/>
            </p:nvSpPr>
            <p:spPr>
              <a:xfrm>
                <a:off x="4840288" y="3206763"/>
                <a:ext cx="112712" cy="47625"/>
              </a:xfrm>
              <a:custGeom>
                <a:rect b="b" l="l" r="r" t="t"/>
                <a:pathLst>
                  <a:path extrusionOk="0" h="16" w="38">
                    <a:moveTo>
                      <a:pt x="37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5"/>
                      <a:pt x="1" y="16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7" y="2"/>
                      <a:pt x="37" y="1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1"/>
              <p:cNvSpPr/>
              <p:nvPr/>
            </p:nvSpPr>
            <p:spPr>
              <a:xfrm>
                <a:off x="4864100" y="3257563"/>
                <a:ext cx="109537" cy="61913"/>
              </a:xfrm>
              <a:custGeom>
                <a:rect b="b" l="l" r="r" t="t"/>
                <a:pathLst>
                  <a:path extrusionOk="0" h="21" w="37">
                    <a:moveTo>
                      <a:pt x="35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9"/>
                      <a:pt x="2" y="21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2"/>
                      <a:pt x="36" y="1"/>
                      <a:pt x="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1"/>
              <p:cNvSpPr/>
              <p:nvPr/>
            </p:nvSpPr>
            <p:spPr>
              <a:xfrm>
                <a:off x="4881563" y="3281375"/>
                <a:ext cx="104775" cy="68263"/>
              </a:xfrm>
              <a:custGeom>
                <a:rect b="b" l="l" r="r" t="t"/>
                <a:pathLst>
                  <a:path extrusionOk="0" h="23" w="35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2"/>
                      <a:pt x="2" y="2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4" y="1"/>
                      <a:pt x="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1"/>
              <p:cNvSpPr/>
              <p:nvPr/>
            </p:nvSpPr>
            <p:spPr>
              <a:xfrm>
                <a:off x="4814888" y="3125800"/>
                <a:ext cx="117475" cy="26988"/>
              </a:xfrm>
              <a:custGeom>
                <a:rect b="b" l="l" r="r" t="t"/>
                <a:pathLst>
                  <a:path extrusionOk="0" h="9" w="39">
                    <a:moveTo>
                      <a:pt x="39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8"/>
                      <a:pt x="1" y="9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1"/>
              <p:cNvSpPr/>
              <p:nvPr/>
            </p:nvSpPr>
            <p:spPr>
              <a:xfrm>
                <a:off x="4813300" y="3098813"/>
                <a:ext cx="115887" cy="20638"/>
              </a:xfrm>
              <a:custGeom>
                <a:rect b="b" l="l" r="r" t="t"/>
                <a:pathLst>
                  <a:path extrusionOk="0" h="7" w="39">
                    <a:moveTo>
                      <a:pt x="39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2"/>
                      <a:pt x="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1"/>
              <p:cNvSpPr/>
              <p:nvPr/>
            </p:nvSpPr>
            <p:spPr>
              <a:xfrm>
                <a:off x="4916488" y="3325825"/>
                <a:ext cx="101600" cy="80963"/>
              </a:xfrm>
              <a:custGeom>
                <a:rect b="b" l="l" r="r" t="t"/>
                <a:pathLst>
                  <a:path extrusionOk="0" h="27" w="34">
                    <a:moveTo>
                      <a:pt x="31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" y="25"/>
                      <a:pt x="2" y="26"/>
                      <a:pt x="3" y="2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2" y="1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1"/>
              <p:cNvSpPr/>
              <p:nvPr/>
            </p:nvSpPr>
            <p:spPr>
              <a:xfrm>
                <a:off x="4821238" y="3155963"/>
                <a:ext cx="117475" cy="31750"/>
              </a:xfrm>
              <a:custGeom>
                <a:rect b="b" l="l" r="r" t="t"/>
                <a:pathLst>
                  <a:path extrusionOk="0" h="11" w="39">
                    <a:moveTo>
                      <a:pt x="38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1" y="11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2"/>
                      <a:pt x="38" y="1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1"/>
              <p:cNvSpPr/>
              <p:nvPr/>
            </p:nvSpPr>
            <p:spPr>
              <a:xfrm>
                <a:off x="4830763" y="3179775"/>
                <a:ext cx="112712" cy="41275"/>
              </a:xfrm>
              <a:custGeom>
                <a:rect b="b" l="l" r="r" t="t"/>
                <a:pathLst>
                  <a:path extrusionOk="0" h="14" w="38">
                    <a:moveTo>
                      <a:pt x="37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3"/>
                      <a:pt x="1" y="1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7" y="2"/>
                      <a:pt x="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1"/>
              <p:cNvSpPr/>
              <p:nvPr/>
            </p:nvSpPr>
            <p:spPr>
              <a:xfrm>
                <a:off x="4899025" y="3305188"/>
                <a:ext cx="101600" cy="74613"/>
              </a:xfrm>
              <a:custGeom>
                <a:rect b="b" l="l" r="r" t="t"/>
                <a:pathLst>
                  <a:path extrusionOk="0" h="25" w="34">
                    <a:moveTo>
                      <a:pt x="3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4"/>
                      <a:pt x="2" y="2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3" y="1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1"/>
              <p:cNvSpPr/>
              <p:nvPr/>
            </p:nvSpPr>
            <p:spPr>
              <a:xfrm>
                <a:off x="5135563" y="3459175"/>
                <a:ext cx="52387" cy="111125"/>
              </a:xfrm>
              <a:custGeom>
                <a:rect b="b" l="l" r="r" t="t"/>
                <a:pathLst>
                  <a:path extrusionOk="0" h="37" w="18">
                    <a:moveTo>
                      <a:pt x="15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3" y="37"/>
                      <a:pt x="4" y="3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1"/>
                      <a:pt x="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21"/>
              <p:cNvSpPr/>
              <p:nvPr/>
            </p:nvSpPr>
            <p:spPr>
              <a:xfrm>
                <a:off x="5102225" y="3448063"/>
                <a:ext cx="61912" cy="109538"/>
              </a:xfrm>
              <a:custGeom>
                <a:rect b="b" l="l" r="r" t="t"/>
                <a:pathLst>
                  <a:path extrusionOk="0" h="37" w="21">
                    <a:moveTo>
                      <a:pt x="18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3" y="36"/>
                      <a:pt x="4" y="37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19" y="1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21"/>
              <p:cNvSpPr/>
              <p:nvPr/>
            </p:nvSpPr>
            <p:spPr>
              <a:xfrm>
                <a:off x="5072063" y="3435363"/>
                <a:ext cx="68262" cy="104775"/>
              </a:xfrm>
              <a:custGeom>
                <a:rect b="b" l="l" r="r" t="t"/>
                <a:pathLst>
                  <a:path extrusionOk="0" h="35" w="23">
                    <a:moveTo>
                      <a:pt x="2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" y="34"/>
                      <a:pt x="3" y="35"/>
                      <a:pt x="4" y="3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1"/>
              <p:cNvSpPr/>
              <p:nvPr/>
            </p:nvSpPr>
            <p:spPr>
              <a:xfrm>
                <a:off x="4940300" y="3349638"/>
                <a:ext cx="93662" cy="82550"/>
              </a:xfrm>
              <a:custGeom>
                <a:rect b="b" l="l" r="r" t="t"/>
                <a:pathLst>
                  <a:path extrusionOk="0" h="28" w="31">
                    <a:moveTo>
                      <a:pt x="29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" y="26"/>
                      <a:pt x="2" y="27"/>
                      <a:pt x="3" y="28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1"/>
              <p:cNvSpPr/>
              <p:nvPr/>
            </p:nvSpPr>
            <p:spPr>
              <a:xfrm>
                <a:off x="5167313" y="3468700"/>
                <a:ext cx="47625" cy="112713"/>
              </a:xfrm>
              <a:custGeom>
                <a:rect b="b" l="l" r="r" t="t"/>
                <a:pathLst>
                  <a:path extrusionOk="0" h="38" w="16">
                    <a:moveTo>
                      <a:pt x="13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3" y="38"/>
                      <a:pt x="4" y="3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1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1"/>
              <p:cNvSpPr/>
              <p:nvPr/>
            </p:nvSpPr>
            <p:spPr>
              <a:xfrm>
                <a:off x="5041900" y="3421075"/>
                <a:ext cx="74612" cy="101600"/>
              </a:xfrm>
              <a:custGeom>
                <a:rect b="b" l="l" r="r" t="t"/>
                <a:pathLst>
                  <a:path extrusionOk="0" h="34" w="25">
                    <a:moveTo>
                      <a:pt x="22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3" y="33"/>
                      <a:pt x="4" y="3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3" y="1"/>
                      <a:pt x="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1"/>
              <p:cNvSpPr/>
              <p:nvPr/>
            </p:nvSpPr>
            <p:spPr>
              <a:xfrm>
                <a:off x="4964113" y="3367100"/>
                <a:ext cx="90487" cy="88900"/>
              </a:xfrm>
              <a:custGeom>
                <a:rect b="b" l="l" r="r" t="t"/>
                <a:pathLst>
                  <a:path extrusionOk="0" h="30" w="30">
                    <a:moveTo>
                      <a:pt x="27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2" y="29"/>
                      <a:pt x="3" y="3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2"/>
                      <a:pt x="28" y="1"/>
                      <a:pt x="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1"/>
              <p:cNvSpPr/>
              <p:nvPr/>
            </p:nvSpPr>
            <p:spPr>
              <a:xfrm>
                <a:off x="4989513" y="3387738"/>
                <a:ext cx="85725" cy="93663"/>
              </a:xfrm>
              <a:custGeom>
                <a:rect b="b" l="l" r="r" t="t"/>
                <a:pathLst>
                  <a:path extrusionOk="0" h="31" w="29">
                    <a:moveTo>
                      <a:pt x="26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" y="29"/>
                      <a:pt x="2" y="30"/>
                      <a:pt x="3" y="3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1"/>
              <p:cNvSpPr/>
              <p:nvPr/>
            </p:nvSpPr>
            <p:spPr>
              <a:xfrm>
                <a:off x="5014913" y="3403613"/>
                <a:ext cx="80962" cy="101600"/>
              </a:xfrm>
              <a:custGeom>
                <a:rect b="b" l="l" r="r" t="t"/>
                <a:pathLst>
                  <a:path extrusionOk="0" h="34" w="27">
                    <a:moveTo>
                      <a:pt x="24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2" y="33"/>
                      <a:pt x="3" y="3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5" y="1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1"/>
              <p:cNvSpPr/>
              <p:nvPr/>
            </p:nvSpPr>
            <p:spPr>
              <a:xfrm>
                <a:off x="4813300" y="2579700"/>
                <a:ext cx="1028700" cy="996950"/>
              </a:xfrm>
              <a:custGeom>
                <a:rect b="b" l="l" r="r" t="t"/>
                <a:pathLst>
                  <a:path extrusionOk="0" h="334" w="345">
                    <a:moveTo>
                      <a:pt x="178" y="0"/>
                    </a:moveTo>
                    <a:cubicBezTo>
                      <a:pt x="86" y="0"/>
                      <a:pt x="11" y="75"/>
                      <a:pt x="11" y="167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68"/>
                      <a:pt x="0" y="169"/>
                      <a:pt x="0" y="169"/>
                    </a:cubicBezTo>
                    <a:cubicBezTo>
                      <a:pt x="39" y="169"/>
                      <a:pt x="39" y="169"/>
                      <a:pt x="39" y="169"/>
                    </a:cubicBezTo>
                    <a:cubicBezTo>
                      <a:pt x="39" y="168"/>
                      <a:pt x="39" y="168"/>
                      <a:pt x="39" y="167"/>
                    </a:cubicBezTo>
                    <a:cubicBezTo>
                      <a:pt x="28" y="167"/>
                      <a:pt x="28" y="167"/>
                      <a:pt x="28" y="167"/>
                    </a:cubicBezTo>
                    <a:cubicBezTo>
                      <a:pt x="28" y="126"/>
                      <a:pt x="45" y="88"/>
                      <a:pt x="72" y="61"/>
                    </a:cubicBezTo>
                    <a:cubicBezTo>
                      <a:pt x="99" y="34"/>
                      <a:pt x="137" y="17"/>
                      <a:pt x="178" y="17"/>
                    </a:cubicBezTo>
                    <a:cubicBezTo>
                      <a:pt x="219" y="17"/>
                      <a:pt x="257" y="34"/>
                      <a:pt x="284" y="61"/>
                    </a:cubicBezTo>
                    <a:cubicBezTo>
                      <a:pt x="311" y="88"/>
                      <a:pt x="328" y="126"/>
                      <a:pt x="328" y="167"/>
                    </a:cubicBezTo>
                    <a:cubicBezTo>
                      <a:pt x="328" y="209"/>
                      <a:pt x="311" y="246"/>
                      <a:pt x="284" y="273"/>
                    </a:cubicBezTo>
                    <a:cubicBezTo>
                      <a:pt x="257" y="301"/>
                      <a:pt x="219" y="317"/>
                      <a:pt x="178" y="317"/>
                    </a:cubicBezTo>
                    <a:cubicBezTo>
                      <a:pt x="162" y="317"/>
                      <a:pt x="146" y="315"/>
                      <a:pt x="132" y="310"/>
                    </a:cubicBezTo>
                    <a:cubicBezTo>
                      <a:pt x="126" y="326"/>
                      <a:pt x="126" y="326"/>
                      <a:pt x="126" y="326"/>
                    </a:cubicBezTo>
                    <a:cubicBezTo>
                      <a:pt x="143" y="331"/>
                      <a:pt x="160" y="334"/>
                      <a:pt x="178" y="334"/>
                    </a:cubicBezTo>
                    <a:cubicBezTo>
                      <a:pt x="270" y="334"/>
                      <a:pt x="345" y="259"/>
                      <a:pt x="345" y="167"/>
                    </a:cubicBezTo>
                    <a:cubicBezTo>
                      <a:pt x="345" y="75"/>
                      <a:pt x="270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1"/>
              <p:cNvSpPr/>
              <p:nvPr/>
            </p:nvSpPr>
            <p:spPr>
              <a:xfrm>
                <a:off x="4967288" y="2701938"/>
                <a:ext cx="752475" cy="752475"/>
              </a:xfrm>
              <a:custGeom>
                <a:rect b="b" l="l" r="r" t="t"/>
                <a:pathLst>
                  <a:path extrusionOk="0" h="252" w="252">
                    <a:moveTo>
                      <a:pt x="126" y="0"/>
                    </a:moveTo>
                    <a:cubicBezTo>
                      <a:pt x="56" y="0"/>
                      <a:pt x="0" y="57"/>
                      <a:pt x="0" y="126"/>
                    </a:cubicBezTo>
                    <a:cubicBezTo>
                      <a:pt x="0" y="196"/>
                      <a:pt x="56" y="252"/>
                      <a:pt x="126" y="252"/>
                    </a:cubicBezTo>
                    <a:cubicBezTo>
                      <a:pt x="195" y="252"/>
                      <a:pt x="252" y="196"/>
                      <a:pt x="252" y="126"/>
                    </a:cubicBezTo>
                    <a:cubicBezTo>
                      <a:pt x="252" y="57"/>
                      <a:pt x="195" y="0"/>
                      <a:pt x="126" y="0"/>
                    </a:cubicBezTo>
                    <a:close/>
                    <a:moveTo>
                      <a:pt x="198" y="198"/>
                    </a:moveTo>
                    <a:cubicBezTo>
                      <a:pt x="179" y="216"/>
                      <a:pt x="154" y="227"/>
                      <a:pt x="126" y="227"/>
                    </a:cubicBezTo>
                    <a:cubicBezTo>
                      <a:pt x="126" y="244"/>
                      <a:pt x="126" y="244"/>
                      <a:pt x="126" y="244"/>
                    </a:cubicBezTo>
                    <a:cubicBezTo>
                      <a:pt x="61" y="244"/>
                      <a:pt x="9" y="191"/>
                      <a:pt x="9" y="126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5" y="98"/>
                      <a:pt x="36" y="73"/>
                      <a:pt x="54" y="55"/>
                    </a:cubicBezTo>
                    <a:cubicBezTo>
                      <a:pt x="73" y="36"/>
                      <a:pt x="98" y="25"/>
                      <a:pt x="126" y="25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91" y="9"/>
                      <a:pt x="243" y="61"/>
                      <a:pt x="243" y="126"/>
                    </a:cubicBezTo>
                    <a:cubicBezTo>
                      <a:pt x="227" y="126"/>
                      <a:pt x="227" y="126"/>
                      <a:pt x="227" y="126"/>
                    </a:cubicBezTo>
                    <a:cubicBezTo>
                      <a:pt x="227" y="154"/>
                      <a:pt x="216" y="179"/>
                      <a:pt x="198" y="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1"/>
              <p:cNvSpPr/>
              <p:nvPr/>
            </p:nvSpPr>
            <p:spPr>
              <a:xfrm>
                <a:off x="5138738" y="2871800"/>
                <a:ext cx="411300" cy="414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21"/>
            <p:cNvGrpSpPr/>
            <p:nvPr/>
          </p:nvGrpSpPr>
          <p:grpSpPr>
            <a:xfrm>
              <a:off x="6548150" y="-240612"/>
              <a:ext cx="1946275" cy="492125"/>
              <a:chOff x="3359150" y="442913"/>
              <a:chExt cx="1946275" cy="492125"/>
            </a:xfrm>
          </p:grpSpPr>
          <p:sp>
            <p:nvSpPr>
              <p:cNvPr id="1664" name="Google Shape;1664;p21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1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1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1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1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1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1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1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2" name="Google Shape;1672;p21"/>
            <p:cNvGrpSpPr/>
            <p:nvPr/>
          </p:nvGrpSpPr>
          <p:grpSpPr>
            <a:xfrm>
              <a:off x="-257545" y="3580695"/>
              <a:ext cx="737163" cy="474746"/>
              <a:chOff x="7245350" y="682625"/>
              <a:chExt cx="1074738" cy="692150"/>
            </a:xfrm>
          </p:grpSpPr>
          <p:sp>
            <p:nvSpPr>
              <p:cNvPr id="1673" name="Google Shape;1673;p21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1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1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7" name="Google Shape;167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8" name="Google Shape;1678;p22"/>
          <p:cNvGrpSpPr/>
          <p:nvPr/>
        </p:nvGrpSpPr>
        <p:grpSpPr>
          <a:xfrm flipH="1" rot="10800000">
            <a:off x="-306499" y="-140654"/>
            <a:ext cx="9554148" cy="5463267"/>
            <a:chOff x="-306499" y="-104025"/>
            <a:chExt cx="9554148" cy="5463267"/>
          </a:xfrm>
        </p:grpSpPr>
        <p:sp>
          <p:nvSpPr>
            <p:cNvPr id="1679" name="Google Shape;1679;p22"/>
            <p:cNvSpPr/>
            <p:nvPr/>
          </p:nvSpPr>
          <p:spPr>
            <a:xfrm flipH="1" rot="-5400000">
              <a:off x="7650262" y="-30612"/>
              <a:ext cx="1670801" cy="1523974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792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2"/>
            <p:cNvSpPr/>
            <p:nvPr/>
          </p:nvSpPr>
          <p:spPr>
            <a:xfrm>
              <a:off x="-306499" y="4786576"/>
              <a:ext cx="3972289" cy="572666"/>
            </a:xfrm>
            <a:custGeom>
              <a:rect b="b" l="l" r="r" t="t"/>
              <a:pathLst>
                <a:path extrusionOk="0" h="27615" w="191551">
                  <a:moveTo>
                    <a:pt x="6930" y="1962"/>
                  </a:moveTo>
                  <a:cubicBezTo>
                    <a:pt x="9978" y="-95"/>
                    <a:pt x="15921" y="-18"/>
                    <a:pt x="21560" y="134"/>
                  </a:cubicBezTo>
                  <a:cubicBezTo>
                    <a:pt x="27199" y="287"/>
                    <a:pt x="32456" y="1048"/>
                    <a:pt x="40762" y="2877"/>
                  </a:cubicBezTo>
                  <a:cubicBezTo>
                    <a:pt x="49068" y="4706"/>
                    <a:pt x="60651" y="10420"/>
                    <a:pt x="71395" y="11106"/>
                  </a:cubicBezTo>
                  <a:cubicBezTo>
                    <a:pt x="82139" y="11792"/>
                    <a:pt x="95398" y="7983"/>
                    <a:pt x="105228" y="6992"/>
                  </a:cubicBezTo>
                  <a:cubicBezTo>
                    <a:pt x="115058" y="6002"/>
                    <a:pt x="121383" y="4630"/>
                    <a:pt x="130374" y="5163"/>
                  </a:cubicBezTo>
                  <a:cubicBezTo>
                    <a:pt x="139366" y="5696"/>
                    <a:pt x="151024" y="7830"/>
                    <a:pt x="159177" y="10192"/>
                  </a:cubicBezTo>
                  <a:cubicBezTo>
                    <a:pt x="167330" y="12554"/>
                    <a:pt x="175332" y="16517"/>
                    <a:pt x="179294" y="19336"/>
                  </a:cubicBezTo>
                  <a:cubicBezTo>
                    <a:pt x="183257" y="22155"/>
                    <a:pt x="202231" y="25889"/>
                    <a:pt x="182952" y="27108"/>
                  </a:cubicBezTo>
                  <a:cubicBezTo>
                    <a:pt x="163673" y="28327"/>
                    <a:pt x="93264" y="26880"/>
                    <a:pt x="63622" y="26651"/>
                  </a:cubicBezTo>
                  <a:cubicBezTo>
                    <a:pt x="33980" y="26423"/>
                    <a:pt x="15159" y="28099"/>
                    <a:pt x="5101" y="25737"/>
                  </a:cubicBezTo>
                  <a:cubicBezTo>
                    <a:pt x="-4957" y="23375"/>
                    <a:pt x="2967" y="16441"/>
                    <a:pt x="3272" y="12478"/>
                  </a:cubicBezTo>
                  <a:cubicBezTo>
                    <a:pt x="3577" y="8516"/>
                    <a:pt x="3882" y="4019"/>
                    <a:pt x="6930" y="1962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342900" rotWithShape="0" algn="bl" dir="12660000" dist="114300">
                <a:srgbClr val="000000">
                  <a:alpha val="73000"/>
                </a:srgbClr>
              </a:outerShdw>
            </a:effectLst>
          </p:spPr>
        </p:sp>
      </p:grpSp>
      <p:grpSp>
        <p:nvGrpSpPr>
          <p:cNvPr id="1681" name="Google Shape;1681;p22"/>
          <p:cNvGrpSpPr/>
          <p:nvPr/>
        </p:nvGrpSpPr>
        <p:grpSpPr>
          <a:xfrm flipH="1" rot="10800000">
            <a:off x="179275" y="202523"/>
            <a:ext cx="8825375" cy="4921190"/>
            <a:chOff x="167850" y="24275"/>
            <a:chExt cx="8825375" cy="4921190"/>
          </a:xfrm>
        </p:grpSpPr>
        <p:sp>
          <p:nvSpPr>
            <p:cNvPr id="1682" name="Google Shape;1682;p22"/>
            <p:cNvSpPr/>
            <p:nvPr/>
          </p:nvSpPr>
          <p:spPr>
            <a:xfrm>
              <a:off x="400875" y="44029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3" name="Google Shape;1683;p22"/>
            <p:cNvSpPr/>
            <p:nvPr/>
          </p:nvSpPr>
          <p:spPr>
            <a:xfrm>
              <a:off x="6238838" y="4675465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4" name="Google Shape;1684;p22"/>
            <p:cNvSpPr/>
            <p:nvPr/>
          </p:nvSpPr>
          <p:spPr>
            <a:xfrm>
              <a:off x="8346313" y="4044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5" name="Google Shape;1685;p22"/>
            <p:cNvSpPr/>
            <p:nvPr/>
          </p:nvSpPr>
          <p:spPr>
            <a:xfrm>
              <a:off x="8825825" y="37709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6" name="Google Shape;1686;p22"/>
            <p:cNvSpPr/>
            <p:nvPr/>
          </p:nvSpPr>
          <p:spPr>
            <a:xfrm>
              <a:off x="6238850" y="242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7" name="Google Shape;1687;p22"/>
            <p:cNvSpPr/>
            <p:nvPr/>
          </p:nvSpPr>
          <p:spPr>
            <a:xfrm>
              <a:off x="167850" y="13725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88" name="Google Shape;1688;p22"/>
          <p:cNvGrpSpPr/>
          <p:nvPr/>
        </p:nvGrpSpPr>
        <p:grpSpPr>
          <a:xfrm flipH="1" rot="10800000">
            <a:off x="248426" y="-220650"/>
            <a:ext cx="8379025" cy="6117088"/>
            <a:chOff x="248426" y="-677849"/>
            <a:chExt cx="8379025" cy="6117088"/>
          </a:xfrm>
        </p:grpSpPr>
        <p:grpSp>
          <p:nvGrpSpPr>
            <p:cNvPr id="1689" name="Google Shape;1689;p22"/>
            <p:cNvGrpSpPr/>
            <p:nvPr/>
          </p:nvGrpSpPr>
          <p:grpSpPr>
            <a:xfrm rot="10800000">
              <a:off x="6681175" y="4947113"/>
              <a:ext cx="1946275" cy="492125"/>
              <a:chOff x="3359150" y="442913"/>
              <a:chExt cx="1946275" cy="492125"/>
            </a:xfrm>
          </p:grpSpPr>
          <p:sp>
            <p:nvSpPr>
              <p:cNvPr id="1690" name="Google Shape;1690;p22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2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2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2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2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2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2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2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2"/>
            <p:cNvGrpSpPr/>
            <p:nvPr/>
          </p:nvGrpSpPr>
          <p:grpSpPr>
            <a:xfrm>
              <a:off x="248426" y="-677849"/>
              <a:ext cx="1208087" cy="1212850"/>
              <a:chOff x="7783513" y="2427288"/>
              <a:chExt cx="1208087" cy="1212850"/>
            </a:xfrm>
          </p:grpSpPr>
          <p:sp>
            <p:nvSpPr>
              <p:cNvPr id="1699" name="Google Shape;1699;p22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2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2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2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2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2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2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2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2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2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2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2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2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2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2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3" name="Google Shape;363;p4"/>
          <p:cNvSpPr txBox="1"/>
          <p:nvPr>
            <p:ph idx="1" type="body"/>
          </p:nvPr>
        </p:nvSpPr>
        <p:spPr>
          <a:xfrm>
            <a:off x="720000" y="1152475"/>
            <a:ext cx="77040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4"/>
          <p:cNvSpPr/>
          <p:nvPr/>
        </p:nvSpPr>
        <p:spPr>
          <a:xfrm rot="10800000">
            <a:off x="3525669" y="4240550"/>
            <a:ext cx="5917706" cy="1047025"/>
          </a:xfrm>
          <a:custGeom>
            <a:rect b="b" l="l" r="r" t="t"/>
            <a:pathLst>
              <a:path extrusionOk="0" h="576" w="1998">
                <a:moveTo>
                  <a:pt x="12" y="294"/>
                </a:moveTo>
                <a:cubicBezTo>
                  <a:pt x="12" y="294"/>
                  <a:pt x="474" y="534"/>
                  <a:pt x="948" y="288"/>
                </a:cubicBezTo>
                <a:cubicBezTo>
                  <a:pt x="1422" y="42"/>
                  <a:pt x="1842" y="576"/>
                  <a:pt x="1998" y="0"/>
                </a:cubicBezTo>
                <a:cubicBezTo>
                  <a:pt x="0" y="6"/>
                  <a:pt x="0" y="6"/>
                  <a:pt x="0" y="6"/>
                </a:cubicBezTo>
                <a:lnTo>
                  <a:pt x="12" y="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0" rotWithShape="0" algn="bl" dir="6120000" dist="133350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4"/>
          <p:cNvGrpSpPr/>
          <p:nvPr/>
        </p:nvGrpSpPr>
        <p:grpSpPr>
          <a:xfrm flipH="1">
            <a:off x="228600" y="157953"/>
            <a:ext cx="8829150" cy="4949150"/>
            <a:chOff x="65550" y="234153"/>
            <a:chExt cx="8829150" cy="4949150"/>
          </a:xfrm>
        </p:grpSpPr>
        <p:sp>
          <p:nvSpPr>
            <p:cNvPr id="366" name="Google Shape;366;p4"/>
            <p:cNvSpPr/>
            <p:nvPr/>
          </p:nvSpPr>
          <p:spPr>
            <a:xfrm>
              <a:off x="65550" y="15519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042913" y="491330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885925" y="23415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8727300" y="31385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1320650" y="50054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71" name="Google Shape;371;p4"/>
          <p:cNvGrpSpPr/>
          <p:nvPr/>
        </p:nvGrpSpPr>
        <p:grpSpPr>
          <a:xfrm>
            <a:off x="-678574" y="138075"/>
            <a:ext cx="10055061" cy="5193713"/>
            <a:chOff x="-678574" y="138075"/>
            <a:chExt cx="10055061" cy="5193713"/>
          </a:xfrm>
        </p:grpSpPr>
        <p:grpSp>
          <p:nvGrpSpPr>
            <p:cNvPr id="372" name="Google Shape;372;p4"/>
            <p:cNvGrpSpPr/>
            <p:nvPr/>
          </p:nvGrpSpPr>
          <p:grpSpPr>
            <a:xfrm>
              <a:off x="8614488" y="138075"/>
              <a:ext cx="761999" cy="714375"/>
              <a:chOff x="8538288" y="303350"/>
              <a:chExt cx="761999" cy="714375"/>
            </a:xfrm>
          </p:grpSpPr>
          <p:sp>
            <p:nvSpPr>
              <p:cNvPr id="373" name="Google Shape;373;p4"/>
              <p:cNvSpPr/>
              <p:nvPr/>
            </p:nvSpPr>
            <p:spPr>
              <a:xfrm>
                <a:off x="8538288" y="303350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6" y="55"/>
                    </a:moveTo>
                    <a:lnTo>
                      <a:pt x="262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2" y="226"/>
                    </a:lnTo>
                    <a:lnTo>
                      <a:pt x="213" y="12"/>
                    </a:lnTo>
                    <a:lnTo>
                      <a:pt x="262" y="59"/>
                    </a:lnTo>
                    <a:lnTo>
                      <a:pt x="266" y="55"/>
                    </a:lnTo>
                    <a:lnTo>
                      <a:pt x="262" y="53"/>
                    </a:lnTo>
                    <a:lnTo>
                      <a:pt x="266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69" y="395"/>
                    </a:lnTo>
                    <a:lnTo>
                      <a:pt x="110" y="226"/>
                    </a:lnTo>
                    <a:lnTo>
                      <a:pt x="269" y="55"/>
                    </a:lnTo>
                    <a:lnTo>
                      <a:pt x="267" y="53"/>
                    </a:lnTo>
                    <a:lnTo>
                      <a:pt x="266" y="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8870075" y="303350"/>
                <a:ext cx="430212" cy="714375"/>
              </a:xfrm>
              <a:custGeom>
                <a:rect b="b" l="l" r="r" t="t"/>
                <a:pathLst>
                  <a:path extrusionOk="0" h="450" w="271">
                    <a:moveTo>
                      <a:pt x="265" y="55"/>
                    </a:moveTo>
                    <a:lnTo>
                      <a:pt x="261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1" y="226"/>
                    </a:lnTo>
                    <a:lnTo>
                      <a:pt x="213" y="12"/>
                    </a:lnTo>
                    <a:lnTo>
                      <a:pt x="261" y="59"/>
                    </a:lnTo>
                    <a:lnTo>
                      <a:pt x="265" y="55"/>
                    </a:lnTo>
                    <a:lnTo>
                      <a:pt x="261" y="53"/>
                    </a:lnTo>
                    <a:lnTo>
                      <a:pt x="265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71" y="395"/>
                    </a:lnTo>
                    <a:lnTo>
                      <a:pt x="109" y="226"/>
                    </a:lnTo>
                    <a:lnTo>
                      <a:pt x="271" y="55"/>
                    </a:lnTo>
                    <a:lnTo>
                      <a:pt x="267" y="53"/>
                    </a:lnTo>
                    <a:lnTo>
                      <a:pt x="265" y="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4"/>
            <p:cNvGrpSpPr/>
            <p:nvPr/>
          </p:nvGrpSpPr>
          <p:grpSpPr>
            <a:xfrm>
              <a:off x="-613800" y="4839663"/>
              <a:ext cx="1946275" cy="492125"/>
              <a:chOff x="3359150" y="442913"/>
              <a:chExt cx="1946275" cy="492125"/>
            </a:xfrm>
          </p:grpSpPr>
          <p:sp>
            <p:nvSpPr>
              <p:cNvPr id="376" name="Google Shape;376;p4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4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4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4"/>
            <p:cNvGrpSpPr/>
            <p:nvPr/>
          </p:nvGrpSpPr>
          <p:grpSpPr>
            <a:xfrm rot="-5400000">
              <a:off x="8614500" y="4168175"/>
              <a:ext cx="671513" cy="671512"/>
              <a:chOff x="3559175" y="3179775"/>
              <a:chExt cx="671513" cy="671512"/>
            </a:xfrm>
          </p:grpSpPr>
          <p:sp>
            <p:nvSpPr>
              <p:cNvPr id="385" name="Google Shape;385;p4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4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4"/>
            <p:cNvGrpSpPr/>
            <p:nvPr/>
          </p:nvGrpSpPr>
          <p:grpSpPr>
            <a:xfrm>
              <a:off x="-678574" y="534988"/>
              <a:ext cx="1208087" cy="1212850"/>
              <a:chOff x="7783513" y="2427288"/>
              <a:chExt cx="1208087" cy="1212850"/>
            </a:xfrm>
          </p:grpSpPr>
          <p:sp>
            <p:nvSpPr>
              <p:cNvPr id="399" name="Google Shape;399;p4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30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"/>
          <p:cNvSpPr txBox="1"/>
          <p:nvPr>
            <p:ph idx="1" type="subTitle"/>
          </p:nvPr>
        </p:nvSpPr>
        <p:spPr>
          <a:xfrm>
            <a:off x="1300925" y="2110425"/>
            <a:ext cx="27501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7" name="Google Shape;417;p5"/>
          <p:cNvSpPr txBox="1"/>
          <p:nvPr>
            <p:ph idx="2" type="subTitle"/>
          </p:nvPr>
        </p:nvSpPr>
        <p:spPr>
          <a:xfrm>
            <a:off x="5092963" y="2110425"/>
            <a:ext cx="27501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8" name="Google Shape;418;p5"/>
          <p:cNvSpPr txBox="1"/>
          <p:nvPr>
            <p:ph idx="3" type="subTitle"/>
          </p:nvPr>
        </p:nvSpPr>
        <p:spPr>
          <a:xfrm>
            <a:off x="1300925" y="2827700"/>
            <a:ext cx="27501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9" name="Google Shape;419;p5"/>
          <p:cNvSpPr txBox="1"/>
          <p:nvPr>
            <p:ph idx="4" type="subTitle"/>
          </p:nvPr>
        </p:nvSpPr>
        <p:spPr>
          <a:xfrm>
            <a:off x="5092970" y="2827700"/>
            <a:ext cx="27501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0" name="Google Shape;42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5"/>
          <p:cNvSpPr/>
          <p:nvPr/>
        </p:nvSpPr>
        <p:spPr>
          <a:xfrm rot="-5400000">
            <a:off x="-2249251" y="2326600"/>
            <a:ext cx="5063451" cy="661800"/>
          </a:xfrm>
          <a:custGeom>
            <a:rect b="b" l="l" r="r" t="t"/>
            <a:pathLst>
              <a:path extrusionOk="0" h="576" w="1998">
                <a:moveTo>
                  <a:pt x="12" y="294"/>
                </a:moveTo>
                <a:cubicBezTo>
                  <a:pt x="12" y="294"/>
                  <a:pt x="474" y="534"/>
                  <a:pt x="948" y="288"/>
                </a:cubicBezTo>
                <a:cubicBezTo>
                  <a:pt x="1422" y="42"/>
                  <a:pt x="1842" y="576"/>
                  <a:pt x="1998" y="0"/>
                </a:cubicBezTo>
                <a:cubicBezTo>
                  <a:pt x="0" y="6"/>
                  <a:pt x="0" y="6"/>
                  <a:pt x="0" y="6"/>
                </a:cubicBezTo>
                <a:lnTo>
                  <a:pt x="12" y="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0" rotWithShape="0" algn="bl" dir="19140000" dist="133350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"/>
          <p:cNvGrpSpPr/>
          <p:nvPr/>
        </p:nvGrpSpPr>
        <p:grpSpPr>
          <a:xfrm>
            <a:off x="689585" y="66748"/>
            <a:ext cx="8680590" cy="5824928"/>
            <a:chOff x="563810" y="53573"/>
            <a:chExt cx="8680590" cy="5824928"/>
          </a:xfrm>
        </p:grpSpPr>
        <p:grpSp>
          <p:nvGrpSpPr>
            <p:cNvPr id="423" name="Google Shape;423;p5"/>
            <p:cNvGrpSpPr/>
            <p:nvPr/>
          </p:nvGrpSpPr>
          <p:grpSpPr>
            <a:xfrm>
              <a:off x="891063" y="4665651"/>
              <a:ext cx="1208087" cy="1212850"/>
              <a:chOff x="7783513" y="2427288"/>
              <a:chExt cx="1208087" cy="1212850"/>
            </a:xfrm>
          </p:grpSpPr>
          <p:sp>
            <p:nvSpPr>
              <p:cNvPr id="424" name="Google Shape;424;p5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 rot="5400000">
              <a:off x="8025200" y="1262063"/>
              <a:ext cx="1946275" cy="492125"/>
              <a:chOff x="3359150" y="442913"/>
              <a:chExt cx="1946275" cy="49212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 flipH="1">
              <a:off x="563810" y="53573"/>
              <a:ext cx="737103" cy="481417"/>
              <a:chOff x="5716588" y="460375"/>
              <a:chExt cx="1093787" cy="71437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571658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6" y="55"/>
                    </a:moveTo>
                    <a:lnTo>
                      <a:pt x="262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2" y="226"/>
                    </a:lnTo>
                    <a:lnTo>
                      <a:pt x="213" y="12"/>
                    </a:lnTo>
                    <a:lnTo>
                      <a:pt x="262" y="59"/>
                    </a:lnTo>
                    <a:lnTo>
                      <a:pt x="266" y="55"/>
                    </a:lnTo>
                    <a:lnTo>
                      <a:pt x="262" y="53"/>
                    </a:lnTo>
                    <a:lnTo>
                      <a:pt x="266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69" y="395"/>
                    </a:lnTo>
                    <a:lnTo>
                      <a:pt x="110" y="226"/>
                    </a:lnTo>
                    <a:lnTo>
                      <a:pt x="269" y="55"/>
                    </a:lnTo>
                    <a:lnTo>
                      <a:pt x="267" y="53"/>
                    </a:lnTo>
                    <a:lnTo>
                      <a:pt x="266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6048375" y="460375"/>
                <a:ext cx="430212" cy="714375"/>
              </a:xfrm>
              <a:custGeom>
                <a:rect b="b" l="l" r="r" t="t"/>
                <a:pathLst>
                  <a:path extrusionOk="0" h="450" w="271">
                    <a:moveTo>
                      <a:pt x="265" y="55"/>
                    </a:moveTo>
                    <a:lnTo>
                      <a:pt x="261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1" y="226"/>
                    </a:lnTo>
                    <a:lnTo>
                      <a:pt x="213" y="12"/>
                    </a:lnTo>
                    <a:lnTo>
                      <a:pt x="261" y="59"/>
                    </a:lnTo>
                    <a:lnTo>
                      <a:pt x="265" y="55"/>
                    </a:lnTo>
                    <a:lnTo>
                      <a:pt x="261" y="53"/>
                    </a:lnTo>
                    <a:lnTo>
                      <a:pt x="265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71" y="395"/>
                    </a:lnTo>
                    <a:lnTo>
                      <a:pt x="109" y="226"/>
                    </a:lnTo>
                    <a:lnTo>
                      <a:pt x="271" y="55"/>
                    </a:lnTo>
                    <a:lnTo>
                      <a:pt x="267" y="53"/>
                    </a:lnTo>
                    <a:lnTo>
                      <a:pt x="265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638333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3" y="55"/>
                    </a:moveTo>
                    <a:lnTo>
                      <a:pt x="259" y="53"/>
                    </a:lnTo>
                    <a:lnTo>
                      <a:pt x="97" y="226"/>
                    </a:lnTo>
                    <a:lnTo>
                      <a:pt x="257" y="395"/>
                    </a:lnTo>
                    <a:lnTo>
                      <a:pt x="212" y="439"/>
                    </a:lnTo>
                    <a:lnTo>
                      <a:pt x="9" y="226"/>
                    </a:lnTo>
                    <a:lnTo>
                      <a:pt x="212" y="12"/>
                    </a:lnTo>
                    <a:lnTo>
                      <a:pt x="259" y="59"/>
                    </a:lnTo>
                    <a:lnTo>
                      <a:pt x="263" y="55"/>
                    </a:lnTo>
                    <a:lnTo>
                      <a:pt x="259" y="53"/>
                    </a:lnTo>
                    <a:lnTo>
                      <a:pt x="263" y="55"/>
                    </a:lnTo>
                    <a:lnTo>
                      <a:pt x="265" y="53"/>
                    </a:lnTo>
                    <a:lnTo>
                      <a:pt x="210" y="0"/>
                    </a:lnTo>
                    <a:lnTo>
                      <a:pt x="0" y="226"/>
                    </a:lnTo>
                    <a:lnTo>
                      <a:pt x="210" y="450"/>
                    </a:lnTo>
                    <a:lnTo>
                      <a:pt x="269" y="395"/>
                    </a:lnTo>
                    <a:lnTo>
                      <a:pt x="107" y="226"/>
                    </a:lnTo>
                    <a:lnTo>
                      <a:pt x="269" y="55"/>
                    </a:lnTo>
                    <a:lnTo>
                      <a:pt x="265" y="53"/>
                    </a:lnTo>
                    <a:lnTo>
                      <a:pt x="263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5"/>
          <p:cNvGrpSpPr/>
          <p:nvPr/>
        </p:nvGrpSpPr>
        <p:grpSpPr>
          <a:xfrm>
            <a:off x="343675" y="66750"/>
            <a:ext cx="8900511" cy="5022024"/>
            <a:chOff x="343675" y="66750"/>
            <a:chExt cx="8900511" cy="5022024"/>
          </a:xfrm>
        </p:grpSpPr>
        <p:grpSp>
          <p:nvGrpSpPr>
            <p:cNvPr id="453" name="Google Shape;453;p5"/>
            <p:cNvGrpSpPr/>
            <p:nvPr/>
          </p:nvGrpSpPr>
          <p:grpSpPr>
            <a:xfrm>
              <a:off x="8428707" y="4407266"/>
              <a:ext cx="815479" cy="681508"/>
              <a:chOff x="8137288" y="4391013"/>
              <a:chExt cx="888999" cy="742950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8967550" y="4391013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8802450" y="4391013"/>
                <a:ext cx="57150" cy="60325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8635763" y="4394188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8469075" y="4394188"/>
                <a:ext cx="55562" cy="53975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8303975" y="43941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8137288" y="43941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8967550" y="4529125"/>
                <a:ext cx="58737" cy="58738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8802450" y="4529125"/>
                <a:ext cx="57150" cy="58738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8635763" y="4529125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8469075" y="4529125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8303975" y="45323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8137288" y="45323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8967550" y="4665650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19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8802450" y="4665650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8635763" y="4665650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8469075" y="4665650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8303975" y="4665650"/>
                <a:ext cx="53975" cy="57150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8" y="5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8137288" y="4668825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8967550" y="4800588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8802450" y="4803763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8635763" y="4803763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8469075" y="4803763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8303975" y="4803763"/>
                <a:ext cx="53975" cy="57150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8137288" y="4803763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8967550" y="4937113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8802450" y="4937113"/>
                <a:ext cx="57150" cy="60325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6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8635763" y="4940288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8469075" y="4940288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8303975" y="49402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8137288" y="49402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8967550" y="5075225"/>
                <a:ext cx="58737" cy="58738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8802450" y="5075225"/>
                <a:ext cx="57150" cy="58738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8635763" y="5075225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8469075" y="5078400"/>
                <a:ext cx="55562" cy="53975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8303975" y="50784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8137288" y="50784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5"/>
            <p:cNvGrpSpPr/>
            <p:nvPr/>
          </p:nvGrpSpPr>
          <p:grpSpPr>
            <a:xfrm>
              <a:off x="343675" y="66750"/>
              <a:ext cx="8551025" cy="4947878"/>
              <a:chOff x="343675" y="66750"/>
              <a:chExt cx="8551025" cy="4947878"/>
            </a:xfrm>
          </p:grpSpPr>
          <p:sp>
            <p:nvSpPr>
              <p:cNvPr id="491" name="Google Shape;491;p5"/>
              <p:cNvSpPr/>
              <p:nvPr/>
            </p:nvSpPr>
            <p:spPr>
              <a:xfrm>
                <a:off x="343675" y="204340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6942988" y="4744628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8343125" y="175028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8727300" y="3138575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2462750" y="4676050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1743575" y="66750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0" name="Google Shape;500;p6"/>
          <p:cNvSpPr/>
          <p:nvPr/>
        </p:nvSpPr>
        <p:spPr>
          <a:xfrm flipH="1">
            <a:off x="7486748" y="4051575"/>
            <a:ext cx="1712752" cy="1091924"/>
          </a:xfrm>
          <a:custGeom>
            <a:rect b="b" l="l" r="r" t="t"/>
            <a:pathLst>
              <a:path extrusionOk="0" h="840" w="1410">
                <a:moveTo>
                  <a:pt x="0" y="78"/>
                </a:moveTo>
                <a:cubicBezTo>
                  <a:pt x="0" y="78"/>
                  <a:pt x="336" y="0"/>
                  <a:pt x="372" y="378"/>
                </a:cubicBezTo>
                <a:cubicBezTo>
                  <a:pt x="408" y="756"/>
                  <a:pt x="1368" y="318"/>
                  <a:pt x="1410" y="834"/>
                </a:cubicBezTo>
                <a:cubicBezTo>
                  <a:pt x="0" y="840"/>
                  <a:pt x="0" y="840"/>
                  <a:pt x="0" y="840"/>
                </a:cubicBezTo>
                <a:lnTo>
                  <a:pt x="0" y="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328613" rotWithShape="0" algn="bl" dir="13320000" dist="104775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p6"/>
          <p:cNvGrpSpPr/>
          <p:nvPr/>
        </p:nvGrpSpPr>
        <p:grpSpPr>
          <a:xfrm flipH="1">
            <a:off x="137400" y="3"/>
            <a:ext cx="8844150" cy="5061375"/>
            <a:chOff x="217950" y="3"/>
            <a:chExt cx="8844150" cy="5061375"/>
          </a:xfrm>
        </p:grpSpPr>
        <p:sp>
          <p:nvSpPr>
            <p:cNvPr id="502" name="Google Shape;502;p6"/>
            <p:cNvSpPr/>
            <p:nvPr/>
          </p:nvSpPr>
          <p:spPr>
            <a:xfrm>
              <a:off x="385350" y="10670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8117338" y="47913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7635150" y="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894700" y="25541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17950" y="36506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240650" y="1858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08" name="Google Shape;508;p6"/>
          <p:cNvGrpSpPr/>
          <p:nvPr/>
        </p:nvGrpSpPr>
        <p:grpSpPr>
          <a:xfrm>
            <a:off x="-615187" y="-367932"/>
            <a:ext cx="9582705" cy="5180833"/>
            <a:chOff x="-615187" y="-367932"/>
            <a:chExt cx="9582705" cy="5180833"/>
          </a:xfrm>
        </p:grpSpPr>
        <p:grpSp>
          <p:nvGrpSpPr>
            <p:cNvPr id="509" name="Google Shape;509;p6"/>
            <p:cNvGrpSpPr/>
            <p:nvPr/>
          </p:nvGrpSpPr>
          <p:grpSpPr>
            <a:xfrm>
              <a:off x="8230355" y="-196230"/>
              <a:ext cx="737163" cy="474746"/>
              <a:chOff x="7245350" y="682625"/>
              <a:chExt cx="1074738" cy="692150"/>
            </a:xfrm>
          </p:grpSpPr>
          <p:sp>
            <p:nvSpPr>
              <p:cNvPr id="510" name="Google Shape;510;p6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6"/>
            <p:cNvGrpSpPr/>
            <p:nvPr/>
          </p:nvGrpSpPr>
          <p:grpSpPr>
            <a:xfrm>
              <a:off x="-615187" y="3600051"/>
              <a:ext cx="1208087" cy="1212850"/>
              <a:chOff x="7783513" y="2427288"/>
              <a:chExt cx="1208087" cy="1212850"/>
            </a:xfrm>
          </p:grpSpPr>
          <p:sp>
            <p:nvSpPr>
              <p:cNvPr id="514" name="Google Shape;514;p6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6"/>
            <p:cNvGrpSpPr/>
            <p:nvPr/>
          </p:nvGrpSpPr>
          <p:grpSpPr>
            <a:xfrm rot="6269356">
              <a:off x="210735" y="-294605"/>
              <a:ext cx="671517" cy="671516"/>
              <a:chOff x="3559175" y="3179775"/>
              <a:chExt cx="671513" cy="671512"/>
            </a:xfrm>
          </p:grpSpPr>
          <p:sp>
            <p:nvSpPr>
              <p:cNvPr id="530" name="Google Shape;530;p6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"/>
          <p:cNvSpPr txBox="1"/>
          <p:nvPr>
            <p:ph type="title"/>
          </p:nvPr>
        </p:nvSpPr>
        <p:spPr>
          <a:xfrm>
            <a:off x="720000" y="445025"/>
            <a:ext cx="42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7"/>
          <p:cNvSpPr txBox="1"/>
          <p:nvPr>
            <p:ph idx="1" type="body"/>
          </p:nvPr>
        </p:nvSpPr>
        <p:spPr>
          <a:xfrm>
            <a:off x="720000" y="1639000"/>
            <a:ext cx="4297800" cy="23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 Light"/>
              <a:buChar char="■"/>
              <a:defRPr/>
            </a:lvl9pPr>
          </a:lstStyle>
          <a:p/>
        </p:txBody>
      </p:sp>
      <p:sp>
        <p:nvSpPr>
          <p:cNvPr id="547" name="Google Shape;547;p7"/>
          <p:cNvSpPr/>
          <p:nvPr>
            <p:ph idx="2" type="pic"/>
          </p:nvPr>
        </p:nvSpPr>
        <p:spPr>
          <a:xfrm>
            <a:off x="563100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8" name="Google Shape;548;p7"/>
          <p:cNvGrpSpPr/>
          <p:nvPr/>
        </p:nvGrpSpPr>
        <p:grpSpPr>
          <a:xfrm>
            <a:off x="-170625" y="-332633"/>
            <a:ext cx="2116900" cy="5794096"/>
            <a:chOff x="-170625" y="-485033"/>
            <a:chExt cx="2116900" cy="5794096"/>
          </a:xfrm>
        </p:grpSpPr>
        <p:grpSp>
          <p:nvGrpSpPr>
            <p:cNvPr id="549" name="Google Shape;549;p7"/>
            <p:cNvGrpSpPr/>
            <p:nvPr/>
          </p:nvGrpSpPr>
          <p:grpSpPr>
            <a:xfrm>
              <a:off x="0" y="4816938"/>
              <a:ext cx="1946275" cy="492125"/>
              <a:chOff x="3359150" y="442913"/>
              <a:chExt cx="1946275" cy="492125"/>
            </a:xfrm>
          </p:grpSpPr>
          <p:sp>
            <p:nvSpPr>
              <p:cNvPr id="550" name="Google Shape;550;p7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7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" name="Google Shape;558;p7"/>
            <p:cNvSpPr/>
            <p:nvPr/>
          </p:nvSpPr>
          <p:spPr>
            <a:xfrm rot="5400000">
              <a:off x="-244038" y="-411620"/>
              <a:ext cx="1670801" cy="1523974"/>
            </a:xfrm>
            <a:custGeom>
              <a:rect b="b" l="l" r="r" t="t"/>
              <a:pathLst>
                <a:path extrusionOk="0" h="840" w="1410">
                  <a:moveTo>
                    <a:pt x="0" y="78"/>
                  </a:moveTo>
                  <a:cubicBezTo>
                    <a:pt x="0" y="78"/>
                    <a:pt x="336" y="0"/>
                    <a:pt x="372" y="378"/>
                  </a:cubicBezTo>
                  <a:cubicBezTo>
                    <a:pt x="408" y="756"/>
                    <a:pt x="1368" y="318"/>
                    <a:pt x="1410" y="834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328613" rotWithShape="0" algn="bl" dir="2820000" dist="104775">
                <a:schemeClr val="lt2">
                  <a:alpha val="74000"/>
                </a:scheme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7"/>
          <p:cNvGrpSpPr/>
          <p:nvPr/>
        </p:nvGrpSpPr>
        <p:grpSpPr>
          <a:xfrm>
            <a:off x="138175" y="114750"/>
            <a:ext cx="5106000" cy="4931140"/>
            <a:chOff x="126750" y="44150"/>
            <a:chExt cx="5106000" cy="4931140"/>
          </a:xfrm>
        </p:grpSpPr>
        <p:sp>
          <p:nvSpPr>
            <p:cNvPr id="560" name="Google Shape;560;p7"/>
            <p:cNvSpPr/>
            <p:nvPr/>
          </p:nvSpPr>
          <p:spPr>
            <a:xfrm>
              <a:off x="248425" y="169342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015588" y="4705290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065350" y="453790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1856350" y="44150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26750" y="41957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8" name="Google Shape;568;p8"/>
          <p:cNvSpPr txBox="1"/>
          <p:nvPr>
            <p:ph idx="1" type="body"/>
          </p:nvPr>
        </p:nvSpPr>
        <p:spPr>
          <a:xfrm>
            <a:off x="1444500" y="1152475"/>
            <a:ext cx="62550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9" name="Google Shape;569;p8"/>
          <p:cNvSpPr/>
          <p:nvPr/>
        </p:nvSpPr>
        <p:spPr>
          <a:xfrm flipH="1" rot="5400000">
            <a:off x="6278949" y="2326599"/>
            <a:ext cx="5063451" cy="661800"/>
          </a:xfrm>
          <a:custGeom>
            <a:rect b="b" l="l" r="r" t="t"/>
            <a:pathLst>
              <a:path extrusionOk="0" h="576" w="1998">
                <a:moveTo>
                  <a:pt x="12" y="294"/>
                </a:moveTo>
                <a:cubicBezTo>
                  <a:pt x="12" y="294"/>
                  <a:pt x="474" y="534"/>
                  <a:pt x="948" y="288"/>
                </a:cubicBezTo>
                <a:cubicBezTo>
                  <a:pt x="1422" y="42"/>
                  <a:pt x="1842" y="576"/>
                  <a:pt x="1998" y="0"/>
                </a:cubicBezTo>
                <a:cubicBezTo>
                  <a:pt x="0" y="6"/>
                  <a:pt x="0" y="6"/>
                  <a:pt x="0" y="6"/>
                </a:cubicBezTo>
                <a:lnTo>
                  <a:pt x="12" y="2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0" rotWithShape="0" algn="bl" dir="19140000" dist="133350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8"/>
          <p:cNvGrpSpPr/>
          <p:nvPr/>
        </p:nvGrpSpPr>
        <p:grpSpPr>
          <a:xfrm flipH="1">
            <a:off x="-277025" y="66748"/>
            <a:ext cx="8680590" cy="5824928"/>
            <a:chOff x="563810" y="53573"/>
            <a:chExt cx="8680590" cy="5824928"/>
          </a:xfrm>
        </p:grpSpPr>
        <p:grpSp>
          <p:nvGrpSpPr>
            <p:cNvPr id="571" name="Google Shape;571;p8"/>
            <p:cNvGrpSpPr/>
            <p:nvPr/>
          </p:nvGrpSpPr>
          <p:grpSpPr>
            <a:xfrm>
              <a:off x="891063" y="4665651"/>
              <a:ext cx="1208087" cy="1212850"/>
              <a:chOff x="7783513" y="2427288"/>
              <a:chExt cx="1208087" cy="1212850"/>
            </a:xfrm>
          </p:grpSpPr>
          <p:sp>
            <p:nvSpPr>
              <p:cNvPr id="572" name="Google Shape;572;p8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8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8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8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8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 rot="5400000">
              <a:off x="8025200" y="1262063"/>
              <a:ext cx="1946275" cy="492125"/>
              <a:chOff x="3359150" y="442913"/>
              <a:chExt cx="1946275" cy="492125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3359150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3573463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7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8"/>
              <p:cNvSpPr/>
              <p:nvPr/>
            </p:nvSpPr>
            <p:spPr>
              <a:xfrm>
                <a:off x="3786188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100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4000500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4213225" y="442913"/>
                <a:ext cx="454025" cy="492125"/>
              </a:xfrm>
              <a:custGeom>
                <a:rect b="b" l="l" r="r" t="t"/>
                <a:pathLst>
                  <a:path extrusionOk="0" h="310" w="286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6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4427538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4640263" y="442913"/>
                <a:ext cx="452437" cy="492125"/>
              </a:xfrm>
              <a:custGeom>
                <a:rect b="b" l="l" r="r" t="t"/>
                <a:pathLst>
                  <a:path extrusionOk="0" h="310" w="285">
                    <a:moveTo>
                      <a:pt x="186" y="0"/>
                    </a:moveTo>
                    <a:lnTo>
                      <a:pt x="0" y="307"/>
                    </a:lnTo>
                    <a:lnTo>
                      <a:pt x="99" y="310"/>
                    </a:lnTo>
                    <a:lnTo>
                      <a:pt x="285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4854575" y="442913"/>
                <a:ext cx="450850" cy="492125"/>
              </a:xfrm>
              <a:custGeom>
                <a:rect b="b" l="l" r="r" t="t"/>
                <a:pathLst>
                  <a:path extrusionOk="0" h="310" w="284">
                    <a:moveTo>
                      <a:pt x="186" y="0"/>
                    </a:moveTo>
                    <a:lnTo>
                      <a:pt x="0" y="307"/>
                    </a:lnTo>
                    <a:lnTo>
                      <a:pt x="98" y="310"/>
                    </a:lnTo>
                    <a:lnTo>
                      <a:pt x="284" y="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8"/>
            <p:cNvGrpSpPr/>
            <p:nvPr/>
          </p:nvGrpSpPr>
          <p:grpSpPr>
            <a:xfrm flipH="1">
              <a:off x="563810" y="53573"/>
              <a:ext cx="737103" cy="481417"/>
              <a:chOff x="5716588" y="460375"/>
              <a:chExt cx="1093787" cy="714375"/>
            </a:xfrm>
          </p:grpSpPr>
          <p:sp>
            <p:nvSpPr>
              <p:cNvPr id="597" name="Google Shape;597;p8"/>
              <p:cNvSpPr/>
              <p:nvPr/>
            </p:nvSpPr>
            <p:spPr>
              <a:xfrm>
                <a:off x="571658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6" y="55"/>
                    </a:moveTo>
                    <a:lnTo>
                      <a:pt x="262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2" y="226"/>
                    </a:lnTo>
                    <a:lnTo>
                      <a:pt x="213" y="12"/>
                    </a:lnTo>
                    <a:lnTo>
                      <a:pt x="262" y="59"/>
                    </a:lnTo>
                    <a:lnTo>
                      <a:pt x="266" y="55"/>
                    </a:lnTo>
                    <a:lnTo>
                      <a:pt x="262" y="53"/>
                    </a:lnTo>
                    <a:lnTo>
                      <a:pt x="266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69" y="395"/>
                    </a:lnTo>
                    <a:lnTo>
                      <a:pt x="110" y="226"/>
                    </a:lnTo>
                    <a:lnTo>
                      <a:pt x="269" y="55"/>
                    </a:lnTo>
                    <a:lnTo>
                      <a:pt x="267" y="53"/>
                    </a:lnTo>
                    <a:lnTo>
                      <a:pt x="266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6048375" y="460375"/>
                <a:ext cx="430212" cy="714375"/>
              </a:xfrm>
              <a:custGeom>
                <a:rect b="b" l="l" r="r" t="t"/>
                <a:pathLst>
                  <a:path extrusionOk="0" h="450" w="271">
                    <a:moveTo>
                      <a:pt x="265" y="55"/>
                    </a:moveTo>
                    <a:lnTo>
                      <a:pt x="261" y="53"/>
                    </a:lnTo>
                    <a:lnTo>
                      <a:pt x="98" y="226"/>
                    </a:lnTo>
                    <a:lnTo>
                      <a:pt x="260" y="395"/>
                    </a:lnTo>
                    <a:lnTo>
                      <a:pt x="213" y="439"/>
                    </a:lnTo>
                    <a:lnTo>
                      <a:pt x="11" y="226"/>
                    </a:lnTo>
                    <a:lnTo>
                      <a:pt x="213" y="12"/>
                    </a:lnTo>
                    <a:lnTo>
                      <a:pt x="261" y="59"/>
                    </a:lnTo>
                    <a:lnTo>
                      <a:pt x="265" y="55"/>
                    </a:lnTo>
                    <a:lnTo>
                      <a:pt x="261" y="53"/>
                    </a:lnTo>
                    <a:lnTo>
                      <a:pt x="265" y="55"/>
                    </a:lnTo>
                    <a:lnTo>
                      <a:pt x="267" y="53"/>
                    </a:lnTo>
                    <a:lnTo>
                      <a:pt x="213" y="0"/>
                    </a:lnTo>
                    <a:lnTo>
                      <a:pt x="0" y="226"/>
                    </a:lnTo>
                    <a:lnTo>
                      <a:pt x="213" y="450"/>
                    </a:lnTo>
                    <a:lnTo>
                      <a:pt x="271" y="395"/>
                    </a:lnTo>
                    <a:lnTo>
                      <a:pt x="109" y="226"/>
                    </a:lnTo>
                    <a:lnTo>
                      <a:pt x="271" y="55"/>
                    </a:lnTo>
                    <a:lnTo>
                      <a:pt x="267" y="53"/>
                    </a:lnTo>
                    <a:lnTo>
                      <a:pt x="265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6383338" y="460375"/>
                <a:ext cx="427037" cy="714375"/>
              </a:xfrm>
              <a:custGeom>
                <a:rect b="b" l="l" r="r" t="t"/>
                <a:pathLst>
                  <a:path extrusionOk="0" h="450" w="269">
                    <a:moveTo>
                      <a:pt x="263" y="55"/>
                    </a:moveTo>
                    <a:lnTo>
                      <a:pt x="259" y="53"/>
                    </a:lnTo>
                    <a:lnTo>
                      <a:pt x="97" y="226"/>
                    </a:lnTo>
                    <a:lnTo>
                      <a:pt x="257" y="395"/>
                    </a:lnTo>
                    <a:lnTo>
                      <a:pt x="212" y="439"/>
                    </a:lnTo>
                    <a:lnTo>
                      <a:pt x="9" y="226"/>
                    </a:lnTo>
                    <a:lnTo>
                      <a:pt x="212" y="12"/>
                    </a:lnTo>
                    <a:lnTo>
                      <a:pt x="259" y="59"/>
                    </a:lnTo>
                    <a:lnTo>
                      <a:pt x="263" y="55"/>
                    </a:lnTo>
                    <a:lnTo>
                      <a:pt x="259" y="53"/>
                    </a:lnTo>
                    <a:lnTo>
                      <a:pt x="263" y="55"/>
                    </a:lnTo>
                    <a:lnTo>
                      <a:pt x="265" y="53"/>
                    </a:lnTo>
                    <a:lnTo>
                      <a:pt x="210" y="0"/>
                    </a:lnTo>
                    <a:lnTo>
                      <a:pt x="0" y="226"/>
                    </a:lnTo>
                    <a:lnTo>
                      <a:pt x="210" y="450"/>
                    </a:lnTo>
                    <a:lnTo>
                      <a:pt x="269" y="395"/>
                    </a:lnTo>
                    <a:lnTo>
                      <a:pt x="107" y="226"/>
                    </a:lnTo>
                    <a:lnTo>
                      <a:pt x="269" y="55"/>
                    </a:lnTo>
                    <a:lnTo>
                      <a:pt x="265" y="53"/>
                    </a:lnTo>
                    <a:lnTo>
                      <a:pt x="263" y="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8"/>
          <p:cNvGrpSpPr/>
          <p:nvPr/>
        </p:nvGrpSpPr>
        <p:grpSpPr>
          <a:xfrm flipH="1">
            <a:off x="-151036" y="66750"/>
            <a:ext cx="8900511" cy="5022024"/>
            <a:chOff x="343675" y="66750"/>
            <a:chExt cx="8900511" cy="5022024"/>
          </a:xfrm>
        </p:grpSpPr>
        <p:grpSp>
          <p:nvGrpSpPr>
            <p:cNvPr id="601" name="Google Shape;601;p8"/>
            <p:cNvGrpSpPr/>
            <p:nvPr/>
          </p:nvGrpSpPr>
          <p:grpSpPr>
            <a:xfrm>
              <a:off x="8428707" y="4407266"/>
              <a:ext cx="815479" cy="681508"/>
              <a:chOff x="8137288" y="4391013"/>
              <a:chExt cx="888999" cy="742950"/>
            </a:xfrm>
          </p:grpSpPr>
          <p:sp>
            <p:nvSpPr>
              <p:cNvPr id="602" name="Google Shape;602;p8"/>
              <p:cNvSpPr/>
              <p:nvPr/>
            </p:nvSpPr>
            <p:spPr>
              <a:xfrm>
                <a:off x="8967550" y="4391013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802450" y="4391013"/>
                <a:ext cx="57150" cy="60325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8635763" y="4394188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469075" y="4394188"/>
                <a:ext cx="55562" cy="53975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8303975" y="43941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8137288" y="43941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8967550" y="4529125"/>
                <a:ext cx="58737" cy="58738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8802450" y="4529125"/>
                <a:ext cx="57150" cy="58738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8635763" y="4529125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8469075" y="4529125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8303975" y="45323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8137288" y="45323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8967550" y="4665650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19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8802450" y="4665650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635763" y="4665650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8469075" y="4665650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8303975" y="4665650"/>
                <a:ext cx="53975" cy="57150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8" y="5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8137288" y="4668825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8967550" y="4800588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8802450" y="4803763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635763" y="4803763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8"/>
              <p:cNvSpPr/>
              <p:nvPr/>
            </p:nvSpPr>
            <p:spPr>
              <a:xfrm>
                <a:off x="8469075" y="4803763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5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8"/>
              <p:cNvSpPr/>
              <p:nvPr/>
            </p:nvSpPr>
            <p:spPr>
              <a:xfrm>
                <a:off x="8303975" y="4803763"/>
                <a:ext cx="53975" cy="57150"/>
              </a:xfrm>
              <a:custGeom>
                <a:rect b="b" l="l" r="r" t="t"/>
                <a:pathLst>
                  <a:path extrusionOk="0" h="19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4" y="19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>
                <a:off x="8137288" y="4803763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8"/>
              <p:cNvSpPr/>
              <p:nvPr/>
            </p:nvSpPr>
            <p:spPr>
              <a:xfrm>
                <a:off x="8967550" y="4937113"/>
                <a:ext cx="58737" cy="60325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8"/>
              <p:cNvSpPr/>
              <p:nvPr/>
            </p:nvSpPr>
            <p:spPr>
              <a:xfrm>
                <a:off x="8802450" y="4937113"/>
                <a:ext cx="57150" cy="60325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6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8"/>
              <p:cNvSpPr/>
              <p:nvPr/>
            </p:nvSpPr>
            <p:spPr>
              <a:xfrm>
                <a:off x="8635763" y="4940288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8"/>
              <p:cNvSpPr/>
              <p:nvPr/>
            </p:nvSpPr>
            <p:spPr>
              <a:xfrm>
                <a:off x="8469075" y="4940288"/>
                <a:ext cx="55562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8"/>
              <p:cNvSpPr/>
              <p:nvPr/>
            </p:nvSpPr>
            <p:spPr>
              <a:xfrm>
                <a:off x="8303975" y="49402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8"/>
              <p:cNvSpPr/>
              <p:nvPr/>
            </p:nvSpPr>
            <p:spPr>
              <a:xfrm>
                <a:off x="8137288" y="4940288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8"/>
              <p:cNvSpPr/>
              <p:nvPr/>
            </p:nvSpPr>
            <p:spPr>
              <a:xfrm>
                <a:off x="8967550" y="5075225"/>
                <a:ext cx="58737" cy="58738"/>
              </a:xfrm>
              <a:custGeom>
                <a:rect b="b" l="l" r="r" t="t"/>
                <a:pathLst>
                  <a:path extrusionOk="0" h="20" w="20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6" y="20"/>
                      <a:pt x="20" y="15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8"/>
              <p:cNvSpPr/>
              <p:nvPr/>
            </p:nvSpPr>
            <p:spPr>
              <a:xfrm>
                <a:off x="8802450" y="5075225"/>
                <a:ext cx="57150" cy="58738"/>
              </a:xfrm>
              <a:custGeom>
                <a:rect b="b" l="l" r="r" t="t"/>
                <a:pathLst>
                  <a:path extrusionOk="0" h="20" w="1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5" y="20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8635763" y="5075225"/>
                <a:ext cx="57150" cy="57150"/>
              </a:xfrm>
              <a:custGeom>
                <a:rect b="b" l="l" r="r" t="t"/>
                <a:pathLst>
                  <a:path extrusionOk="0" h="19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>
                <a:off x="8469075" y="5078400"/>
                <a:ext cx="55562" cy="53975"/>
              </a:xfrm>
              <a:custGeom>
                <a:rect b="b" l="l" r="r" t="t"/>
                <a:pathLst>
                  <a:path extrusionOk="0" h="18" w="19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8"/>
              <p:cNvSpPr/>
              <p:nvPr/>
            </p:nvSpPr>
            <p:spPr>
              <a:xfrm>
                <a:off x="8303975" y="50784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8"/>
              <p:cNvSpPr/>
              <p:nvPr/>
            </p:nvSpPr>
            <p:spPr>
              <a:xfrm>
                <a:off x="8137288" y="5078400"/>
                <a:ext cx="53975" cy="53975"/>
              </a:xfrm>
              <a:custGeom>
                <a:rect b="b" l="l" r="r" t="t"/>
                <a:pathLst>
                  <a:path extrusionOk="0" h="18" w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FFFFFF">
                  <a:alpha val="213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8"/>
            <p:cNvGrpSpPr/>
            <p:nvPr/>
          </p:nvGrpSpPr>
          <p:grpSpPr>
            <a:xfrm>
              <a:off x="343675" y="66750"/>
              <a:ext cx="8551025" cy="4947878"/>
              <a:chOff x="343675" y="66750"/>
              <a:chExt cx="8551025" cy="4947878"/>
            </a:xfrm>
          </p:grpSpPr>
          <p:sp>
            <p:nvSpPr>
              <p:cNvPr id="639" name="Google Shape;639;p8"/>
              <p:cNvSpPr/>
              <p:nvPr/>
            </p:nvSpPr>
            <p:spPr>
              <a:xfrm>
                <a:off x="343675" y="2043403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8"/>
              <p:cNvSpPr/>
              <p:nvPr/>
            </p:nvSpPr>
            <p:spPr>
              <a:xfrm>
                <a:off x="6942988" y="4744628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8"/>
              <p:cNvSpPr/>
              <p:nvPr/>
            </p:nvSpPr>
            <p:spPr>
              <a:xfrm>
                <a:off x="8343125" y="175028"/>
                <a:ext cx="269700" cy="2700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8"/>
              <p:cNvSpPr/>
              <p:nvPr/>
            </p:nvSpPr>
            <p:spPr>
              <a:xfrm>
                <a:off x="8727300" y="3138575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462750" y="4676050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1743575" y="66750"/>
                <a:ext cx="167400" cy="1674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5000">
                    <a:schemeClr val="accent1"/>
                  </a:gs>
                  <a:gs pos="40000">
                    <a:schemeClr val="lt1"/>
                  </a:gs>
                  <a:gs pos="68000">
                    <a:srgbClr val="0A1838">
                      <a:alpha val="0"/>
                    </a:srgbClr>
                  </a:gs>
                  <a:gs pos="100000">
                    <a:srgbClr val="0A1838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"/>
          <p:cNvSpPr/>
          <p:nvPr/>
        </p:nvSpPr>
        <p:spPr>
          <a:xfrm>
            <a:off x="-81787" y="4051575"/>
            <a:ext cx="1712752" cy="1091924"/>
          </a:xfrm>
          <a:custGeom>
            <a:rect b="b" l="l" r="r" t="t"/>
            <a:pathLst>
              <a:path extrusionOk="0" h="840" w="1410">
                <a:moveTo>
                  <a:pt x="0" y="78"/>
                </a:moveTo>
                <a:cubicBezTo>
                  <a:pt x="0" y="78"/>
                  <a:pt x="336" y="0"/>
                  <a:pt x="372" y="378"/>
                </a:cubicBezTo>
                <a:cubicBezTo>
                  <a:pt x="408" y="756"/>
                  <a:pt x="1368" y="318"/>
                  <a:pt x="1410" y="834"/>
                </a:cubicBezTo>
                <a:cubicBezTo>
                  <a:pt x="0" y="840"/>
                  <a:pt x="0" y="840"/>
                  <a:pt x="0" y="840"/>
                </a:cubicBezTo>
                <a:lnTo>
                  <a:pt x="0" y="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328613" rotWithShape="0" algn="bl" dir="13320000" dist="104775">
              <a:schemeClr val="lt2">
                <a:alpha val="74000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p9"/>
          <p:cNvGrpSpPr/>
          <p:nvPr/>
        </p:nvGrpSpPr>
        <p:grpSpPr>
          <a:xfrm>
            <a:off x="136163" y="3"/>
            <a:ext cx="8844150" cy="5061375"/>
            <a:chOff x="217950" y="3"/>
            <a:chExt cx="8844150" cy="5061375"/>
          </a:xfrm>
        </p:grpSpPr>
        <p:sp>
          <p:nvSpPr>
            <p:cNvPr id="649" name="Google Shape;649;p9"/>
            <p:cNvSpPr/>
            <p:nvPr/>
          </p:nvSpPr>
          <p:spPr>
            <a:xfrm>
              <a:off x="385350" y="10670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117338" y="4791378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7635150" y="3"/>
              <a:ext cx="269700" cy="270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894700" y="25541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17950" y="365067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1240650" y="185825"/>
              <a:ext cx="167400" cy="1674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5000">
                  <a:schemeClr val="accent1"/>
                </a:gs>
                <a:gs pos="40000">
                  <a:schemeClr val="lt1"/>
                </a:gs>
                <a:gs pos="68000">
                  <a:srgbClr val="0A1838">
                    <a:alpha val="0"/>
                  </a:srgbClr>
                </a:gs>
                <a:gs pos="100000">
                  <a:srgbClr val="0A1838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5" name="Google Shape;655;p9"/>
          <p:cNvGrpSpPr/>
          <p:nvPr/>
        </p:nvGrpSpPr>
        <p:grpSpPr>
          <a:xfrm flipH="1">
            <a:off x="150195" y="-367932"/>
            <a:ext cx="9582705" cy="5180833"/>
            <a:chOff x="-615187" y="-367932"/>
            <a:chExt cx="9582705" cy="5180833"/>
          </a:xfrm>
        </p:grpSpPr>
        <p:grpSp>
          <p:nvGrpSpPr>
            <p:cNvPr id="656" name="Google Shape;656;p9"/>
            <p:cNvGrpSpPr/>
            <p:nvPr/>
          </p:nvGrpSpPr>
          <p:grpSpPr>
            <a:xfrm>
              <a:off x="8230355" y="-196230"/>
              <a:ext cx="737163" cy="474746"/>
              <a:chOff x="7245350" y="682625"/>
              <a:chExt cx="1074738" cy="692150"/>
            </a:xfrm>
          </p:grpSpPr>
          <p:sp>
            <p:nvSpPr>
              <p:cNvPr id="657" name="Google Shape;657;p9"/>
              <p:cNvSpPr/>
              <p:nvPr/>
            </p:nvSpPr>
            <p:spPr>
              <a:xfrm>
                <a:off x="7910513" y="682625"/>
                <a:ext cx="409575" cy="692150"/>
              </a:xfrm>
              <a:custGeom>
                <a:rect b="b" l="l" r="r" t="t"/>
                <a:pathLst>
                  <a:path extrusionOk="0" h="436" w="258">
                    <a:moveTo>
                      <a:pt x="0" y="387"/>
                    </a:moveTo>
                    <a:lnTo>
                      <a:pt x="160" y="218"/>
                    </a:lnTo>
                    <a:lnTo>
                      <a:pt x="0" y="47"/>
                    </a:lnTo>
                    <a:lnTo>
                      <a:pt x="51" y="0"/>
                    </a:lnTo>
                    <a:lnTo>
                      <a:pt x="258" y="218"/>
                    </a:lnTo>
                    <a:lnTo>
                      <a:pt x="51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7580313" y="682625"/>
                <a:ext cx="407987" cy="692150"/>
              </a:xfrm>
              <a:custGeom>
                <a:rect b="b" l="l" r="r" t="t"/>
                <a:pathLst>
                  <a:path extrusionOk="0" h="436" w="257">
                    <a:moveTo>
                      <a:pt x="0" y="387"/>
                    </a:moveTo>
                    <a:lnTo>
                      <a:pt x="159" y="218"/>
                    </a:lnTo>
                    <a:lnTo>
                      <a:pt x="0" y="47"/>
                    </a:lnTo>
                    <a:lnTo>
                      <a:pt x="50" y="0"/>
                    </a:lnTo>
                    <a:lnTo>
                      <a:pt x="257" y="218"/>
                    </a:lnTo>
                    <a:lnTo>
                      <a:pt x="50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7245350" y="682625"/>
                <a:ext cx="412750" cy="692150"/>
              </a:xfrm>
              <a:custGeom>
                <a:rect b="b" l="l" r="r" t="t"/>
                <a:pathLst>
                  <a:path extrusionOk="0" h="436" w="260">
                    <a:moveTo>
                      <a:pt x="0" y="387"/>
                    </a:moveTo>
                    <a:lnTo>
                      <a:pt x="162" y="218"/>
                    </a:lnTo>
                    <a:lnTo>
                      <a:pt x="0" y="48"/>
                    </a:lnTo>
                    <a:lnTo>
                      <a:pt x="53" y="0"/>
                    </a:lnTo>
                    <a:lnTo>
                      <a:pt x="260" y="218"/>
                    </a:lnTo>
                    <a:lnTo>
                      <a:pt x="53" y="436"/>
                    </a:lnTo>
                    <a:lnTo>
                      <a:pt x="0" y="3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-615187" y="3600051"/>
              <a:ext cx="1208087" cy="1212850"/>
              <a:chOff x="7783513" y="2427288"/>
              <a:chExt cx="1208087" cy="1212850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7783513" y="2427288"/>
                <a:ext cx="1208087" cy="1212850"/>
              </a:xfrm>
              <a:custGeom>
                <a:rect b="b" l="l" r="r" t="t"/>
                <a:pathLst>
                  <a:path extrusionOk="0" h="406" w="405">
                    <a:moveTo>
                      <a:pt x="203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5"/>
                      <a:pt x="91" y="406"/>
                      <a:pt x="203" y="406"/>
                    </a:cubicBezTo>
                    <a:cubicBezTo>
                      <a:pt x="315" y="406"/>
                      <a:pt x="405" y="315"/>
                      <a:pt x="405" y="203"/>
                    </a:cubicBezTo>
                    <a:cubicBezTo>
                      <a:pt x="405" y="91"/>
                      <a:pt x="315" y="0"/>
                      <a:pt x="203" y="0"/>
                    </a:cubicBezTo>
                    <a:close/>
                    <a:moveTo>
                      <a:pt x="344" y="344"/>
                    </a:moveTo>
                    <a:cubicBezTo>
                      <a:pt x="308" y="380"/>
                      <a:pt x="258" y="402"/>
                      <a:pt x="203" y="402"/>
                    </a:cubicBezTo>
                    <a:cubicBezTo>
                      <a:pt x="148" y="402"/>
                      <a:pt x="98" y="380"/>
                      <a:pt x="62" y="344"/>
                    </a:cubicBezTo>
                    <a:cubicBezTo>
                      <a:pt x="26" y="308"/>
                      <a:pt x="4" y="258"/>
                      <a:pt x="4" y="203"/>
                    </a:cubicBezTo>
                    <a:cubicBezTo>
                      <a:pt x="4" y="148"/>
                      <a:pt x="26" y="98"/>
                      <a:pt x="62" y="62"/>
                    </a:cubicBezTo>
                    <a:cubicBezTo>
                      <a:pt x="98" y="26"/>
                      <a:pt x="148" y="4"/>
                      <a:pt x="203" y="4"/>
                    </a:cubicBezTo>
                    <a:cubicBezTo>
                      <a:pt x="258" y="4"/>
                      <a:pt x="308" y="26"/>
                      <a:pt x="344" y="62"/>
                    </a:cubicBezTo>
                    <a:cubicBezTo>
                      <a:pt x="380" y="98"/>
                      <a:pt x="402" y="148"/>
                      <a:pt x="402" y="203"/>
                    </a:cubicBezTo>
                    <a:cubicBezTo>
                      <a:pt x="402" y="258"/>
                      <a:pt x="380" y="308"/>
                      <a:pt x="344" y="3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7842250" y="3019425"/>
                <a:ext cx="166687" cy="247650"/>
              </a:xfrm>
              <a:custGeom>
                <a:rect b="b" l="l" r="r" t="t"/>
                <a:pathLst>
                  <a:path extrusionOk="0" h="83" w="56">
                    <a:moveTo>
                      <a:pt x="43" y="5"/>
                    </a:moveTo>
                    <a:cubicBezTo>
                      <a:pt x="43" y="4"/>
                      <a:pt x="43" y="3"/>
                      <a:pt x="4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50"/>
                      <a:pt x="10" y="66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47" y="46"/>
                      <a:pt x="43" y="26"/>
                      <a:pt x="4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7934325" y="2559050"/>
                <a:ext cx="247650" cy="241300"/>
              </a:xfrm>
              <a:custGeom>
                <a:rect b="b" l="l" r="r" t="t"/>
                <a:pathLst>
                  <a:path extrusionOk="0" h="81" w="83">
                    <a:moveTo>
                      <a:pt x="83" y="37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5" y="50"/>
                      <a:pt x="3" y="54"/>
                      <a:pt x="0" y="57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47" y="63"/>
                      <a:pt x="64" y="48"/>
                      <a:pt x="8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7845425" y="2752725"/>
                <a:ext cx="185737" cy="247650"/>
              </a:xfrm>
              <a:custGeom>
                <a:rect b="b" l="l" r="r" t="t"/>
                <a:pathLst>
                  <a:path extrusionOk="0" h="83" w="62">
                    <a:moveTo>
                      <a:pt x="62" y="2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3" y="4"/>
                      <a:pt x="20" y="8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3" y="53"/>
                      <a:pt x="1" y="67"/>
                      <a:pt x="0" y="80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44" y="61"/>
                      <a:pt x="50" y="41"/>
                      <a:pt x="62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648700" y="2606675"/>
                <a:ext cx="234950" cy="250825"/>
              </a:xfrm>
              <a:custGeom>
                <a:rect b="b" l="l" r="r" t="t"/>
                <a:pathLst>
                  <a:path extrusionOk="0" h="84" w="79">
                    <a:moveTo>
                      <a:pt x="40" y="84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69" y="45"/>
                      <a:pt x="56" y="27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46"/>
                      <a:pt x="31" y="64"/>
                      <a:pt x="40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8455025" y="2493963"/>
                <a:ext cx="250825" cy="200025"/>
              </a:xfrm>
              <a:custGeom>
                <a:rect b="b" l="l" r="r" t="t"/>
                <a:pathLst>
                  <a:path extrusionOk="0" h="67" w="84">
                    <a:moveTo>
                      <a:pt x="84" y="3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48" y="12"/>
                      <a:pt x="34" y="6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1" y="46"/>
                      <a:pt x="42" y="54"/>
                      <a:pt x="59" y="67"/>
                    </a:cubicBezTo>
                    <a:lnTo>
                      <a:pt x="84" y="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8143875" y="2487613"/>
                <a:ext cx="301625" cy="173038"/>
              </a:xfrm>
              <a:custGeom>
                <a:rect b="b" l="l" r="r" t="t"/>
                <a:pathLst>
                  <a:path extrusionOk="0" h="58" w="101">
                    <a:moveTo>
                      <a:pt x="82" y="43"/>
                    </a:moveTo>
                    <a:cubicBezTo>
                      <a:pt x="87" y="43"/>
                      <a:pt x="92" y="43"/>
                      <a:pt x="97" y="43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96" y="1"/>
                      <a:pt x="91" y="1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8" y="16"/>
                      <a:pt x="4" y="18"/>
                      <a:pt x="0" y="20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39" y="48"/>
                      <a:pt x="60" y="43"/>
                      <a:pt x="82" y="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7908925" y="3230563"/>
                <a:ext cx="238125" cy="247650"/>
              </a:xfrm>
              <a:custGeom>
                <a:rect b="b" l="l" r="r" t="t"/>
                <a:pathLst>
                  <a:path extrusionOk="0" h="83" w="80">
                    <a:moveTo>
                      <a:pt x="59" y="31"/>
                    </a:moveTo>
                    <a:cubicBezTo>
                      <a:pt x="50" y="21"/>
                      <a:pt x="43" y="11"/>
                      <a:pt x="37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8" y="48"/>
                      <a:pt x="22" y="53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9" y="70"/>
                      <a:pt x="47" y="77"/>
                      <a:pt x="55" y="83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2" y="43"/>
                      <a:pt x="65" y="37"/>
                      <a:pt x="5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9"/>
              <p:cNvSpPr/>
              <p:nvPr/>
            </p:nvSpPr>
            <p:spPr>
              <a:xfrm>
                <a:off x="8734425" y="3087688"/>
                <a:ext cx="195262" cy="250825"/>
              </a:xfrm>
              <a:custGeom>
                <a:rect b="b" l="l" r="r" t="t"/>
                <a:pathLst>
                  <a:path extrusionOk="0" h="84" w="65">
                    <a:moveTo>
                      <a:pt x="0" y="60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51" y="61"/>
                      <a:pt x="61" y="34"/>
                      <a:pt x="65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2"/>
                      <a:pt x="13" y="42"/>
                      <a:pt x="0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9"/>
              <p:cNvSpPr/>
              <p:nvPr/>
            </p:nvSpPr>
            <p:spPr>
              <a:xfrm>
                <a:off x="8777288" y="2827338"/>
                <a:ext cx="157162" cy="247650"/>
              </a:xfrm>
              <a:custGeom>
                <a:rect b="b" l="l" r="r" t="t"/>
                <a:pathLst>
                  <a:path extrusionOk="0" h="83" w="53">
                    <a:moveTo>
                      <a:pt x="53" y="69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2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8"/>
                      <a:pt x="51" y="47"/>
                      <a:pt x="51" y="46"/>
                    </a:cubicBezTo>
                    <a:cubicBezTo>
                      <a:pt x="49" y="30"/>
                      <a:pt x="45" y="14"/>
                      <a:pt x="39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33"/>
                      <a:pt x="10" y="51"/>
                      <a:pt x="10" y="69"/>
                    </a:cubicBezTo>
                    <a:cubicBezTo>
                      <a:pt x="10" y="73"/>
                      <a:pt x="10" y="76"/>
                      <a:pt x="10" y="80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2" y="79"/>
                      <a:pt x="53" y="75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3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577263" y="3284538"/>
                <a:ext cx="247650" cy="238125"/>
              </a:xfrm>
              <a:custGeom>
                <a:rect b="b" l="l" r="r" t="t"/>
                <a:pathLst>
                  <a:path extrusionOk="0" h="80" w="83">
                    <a:moveTo>
                      <a:pt x="0" y="42"/>
                    </a:moveTo>
                    <a:cubicBezTo>
                      <a:pt x="18" y="80"/>
                      <a:pt x="18" y="80"/>
                      <a:pt x="18" y="80"/>
                    </a:cubicBezTo>
                    <a:cubicBezTo>
                      <a:pt x="20" y="79"/>
                      <a:pt x="22" y="78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67" y="45"/>
                      <a:pt x="76" y="36"/>
                      <a:pt x="83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6" y="18"/>
                      <a:pt x="19" y="32"/>
                      <a:pt x="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8358188" y="3419475"/>
                <a:ext cx="247650" cy="160338"/>
              </a:xfrm>
              <a:custGeom>
                <a:rect b="b" l="l" r="r" t="t"/>
                <a:pathLst>
                  <a:path extrusionOk="0" h="54" w="83">
                    <a:moveTo>
                      <a:pt x="10" y="11"/>
                    </a:moveTo>
                    <a:cubicBezTo>
                      <a:pt x="7" y="11"/>
                      <a:pt x="5" y="11"/>
                      <a:pt x="3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4"/>
                      <a:pt x="5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6" y="52"/>
                      <a:pt x="36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4" y="51"/>
                      <a:pt x="44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0"/>
                      <a:pt x="49" y="50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49"/>
                      <a:pt x="53" y="49"/>
                      <a:pt x="53" y="49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70" y="44"/>
                      <a:pt x="77" y="41"/>
                      <a:pt x="83" y="38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9" y="7"/>
                      <a:pt x="30" y="11"/>
                      <a:pt x="10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8096250" y="3386138"/>
                <a:ext cx="250825" cy="190500"/>
              </a:xfrm>
              <a:custGeom>
                <a:rect b="b" l="l" r="r" t="t"/>
                <a:pathLst>
                  <a:path extrusionOk="0" h="64" w="84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3" y="44"/>
                      <a:pt x="22" y="48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0" y="55"/>
                      <a:pt x="40" y="55"/>
                      <a:pt x="40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9"/>
                      <a:pt x="52" y="59"/>
                      <a:pt x="53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6" y="60"/>
                      <a:pt x="60" y="61"/>
                      <a:pt x="63" y="61"/>
                    </a:cubicBezTo>
                    <a:cubicBezTo>
                      <a:pt x="64" y="61"/>
                      <a:pt x="64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7" y="63"/>
                      <a:pt x="78" y="64"/>
                      <a:pt x="79" y="64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62" y="19"/>
                      <a:pt x="41" y="12"/>
                      <a:pt x="23" y="0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8001000" y="2646363"/>
                <a:ext cx="776287" cy="776288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86"/>
                      <a:pt x="239" y="47"/>
                      <a:pt x="206" y="24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180" y="18"/>
                      <a:pt x="156" y="9"/>
                      <a:pt x="130" y="9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89" y="0"/>
                      <a:pt x="53" y="18"/>
                      <a:pt x="29" y="48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19" y="74"/>
                      <a:pt x="9" y="101"/>
                      <a:pt x="9" y="13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72"/>
                      <a:pt x="19" y="209"/>
                      <a:pt x="49" y="232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76" y="241"/>
                      <a:pt x="102" y="251"/>
                      <a:pt x="130" y="251"/>
                    </a:cubicBezTo>
                    <a:cubicBezTo>
                      <a:pt x="130" y="260"/>
                      <a:pt x="130" y="260"/>
                      <a:pt x="130" y="260"/>
                    </a:cubicBezTo>
                    <a:cubicBezTo>
                      <a:pt x="168" y="260"/>
                      <a:pt x="202" y="244"/>
                      <a:pt x="226" y="218"/>
                    </a:cubicBezTo>
                    <a:cubicBezTo>
                      <a:pt x="219" y="212"/>
                      <a:pt x="219" y="212"/>
                      <a:pt x="219" y="212"/>
                    </a:cubicBezTo>
                    <a:cubicBezTo>
                      <a:pt x="239" y="190"/>
                      <a:pt x="251" y="162"/>
                      <a:pt x="251" y="130"/>
                    </a:cubicBezTo>
                    <a:lnTo>
                      <a:pt x="260" y="130"/>
                    </a:lnTo>
                    <a:close/>
                    <a:moveTo>
                      <a:pt x="216" y="210"/>
                    </a:moveTo>
                    <a:cubicBezTo>
                      <a:pt x="209" y="203"/>
                      <a:pt x="209" y="203"/>
                      <a:pt x="209" y="203"/>
                    </a:cubicBezTo>
                    <a:cubicBezTo>
                      <a:pt x="190" y="225"/>
                      <a:pt x="161" y="238"/>
                      <a:pt x="130" y="238"/>
                    </a:cubicBezTo>
                    <a:cubicBezTo>
                      <a:pt x="130" y="248"/>
                      <a:pt x="130" y="248"/>
                      <a:pt x="130" y="248"/>
                    </a:cubicBezTo>
                    <a:cubicBezTo>
                      <a:pt x="102" y="248"/>
                      <a:pt x="77" y="238"/>
                      <a:pt x="57" y="222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38" y="195"/>
                      <a:pt x="22" y="164"/>
                      <a:pt x="22" y="130"/>
                    </a:cubicBezTo>
                    <a:cubicBezTo>
                      <a:pt x="12" y="130"/>
                      <a:pt x="12" y="130"/>
                      <a:pt x="12" y="130"/>
                    </a:cubicBezTo>
                    <a:cubicBezTo>
                      <a:pt x="12" y="102"/>
                      <a:pt x="22" y="76"/>
                      <a:pt x="39" y="56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66" y="37"/>
                      <a:pt x="96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55" y="12"/>
                      <a:pt x="179" y="21"/>
                      <a:pt x="198" y="34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220" y="62"/>
                      <a:pt x="238" y="94"/>
                      <a:pt x="238" y="130"/>
                    </a:cubicBezTo>
                    <a:cubicBezTo>
                      <a:pt x="247" y="130"/>
                      <a:pt x="247" y="130"/>
                      <a:pt x="247" y="130"/>
                    </a:cubicBezTo>
                    <a:cubicBezTo>
                      <a:pt x="247" y="161"/>
                      <a:pt x="236" y="189"/>
                      <a:pt x="216" y="2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8107363" y="2752725"/>
                <a:ext cx="561975" cy="561975"/>
              </a:xfrm>
              <a:custGeom>
                <a:rect b="b" l="l" r="r" t="t"/>
                <a:pathLst>
                  <a:path extrusionOk="0" h="188" w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  <a:close/>
                    <a:moveTo>
                      <a:pt x="94" y="148"/>
                    </a:moveTo>
                    <a:cubicBezTo>
                      <a:pt x="64" y="148"/>
                      <a:pt x="40" y="124"/>
                      <a:pt x="40" y="94"/>
                    </a:cubicBezTo>
                    <a:cubicBezTo>
                      <a:pt x="40" y="64"/>
                      <a:pt x="64" y="40"/>
                      <a:pt x="94" y="40"/>
                    </a:cubicBezTo>
                    <a:cubicBezTo>
                      <a:pt x="124" y="40"/>
                      <a:pt x="148" y="64"/>
                      <a:pt x="148" y="94"/>
                    </a:cubicBezTo>
                    <a:cubicBezTo>
                      <a:pt x="148" y="124"/>
                      <a:pt x="124" y="148"/>
                      <a:pt x="94" y="1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9"/>
            <p:cNvGrpSpPr/>
            <p:nvPr/>
          </p:nvGrpSpPr>
          <p:grpSpPr>
            <a:xfrm rot="6269356">
              <a:off x="210735" y="-294605"/>
              <a:ext cx="671517" cy="671516"/>
              <a:chOff x="3559175" y="3179775"/>
              <a:chExt cx="671513" cy="671512"/>
            </a:xfrm>
          </p:grpSpPr>
          <p:sp>
            <p:nvSpPr>
              <p:cNvPr id="677" name="Google Shape;677;p9"/>
              <p:cNvSpPr/>
              <p:nvPr/>
            </p:nvSpPr>
            <p:spPr>
              <a:xfrm>
                <a:off x="4013200" y="3200413"/>
                <a:ext cx="157162" cy="125412"/>
              </a:xfrm>
              <a:custGeom>
                <a:rect b="b" l="l" r="r" t="t"/>
                <a:pathLst>
                  <a:path extrusionOk="0" h="42" w="53">
                    <a:moveTo>
                      <a:pt x="33" y="19"/>
                    </a:moveTo>
                    <a:cubicBezTo>
                      <a:pt x="31" y="18"/>
                      <a:pt x="29" y="16"/>
                      <a:pt x="27" y="15"/>
                    </a:cubicBezTo>
                    <a:cubicBezTo>
                      <a:pt x="18" y="9"/>
                      <a:pt x="9" y="4"/>
                      <a:pt x="0" y="0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47" y="33"/>
                      <a:pt x="40" y="26"/>
                      <a:pt x="33" y="19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3898900" y="3179775"/>
                <a:ext cx="319087" cy="247650"/>
              </a:xfrm>
              <a:custGeom>
                <a:rect b="b" l="l" r="r" t="t"/>
                <a:pathLst>
                  <a:path extrusionOk="0" h="83" w="107">
                    <a:moveTo>
                      <a:pt x="104" y="75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6" y="0"/>
                      <a:pt x="3" y="0"/>
                      <a:pt x="0" y="0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6" y="80"/>
                      <a:pt x="105" y="78"/>
                      <a:pt x="104" y="7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3824288" y="3182950"/>
                <a:ext cx="406400" cy="319087"/>
              </a:xfrm>
              <a:custGeom>
                <a:rect b="b" l="l" r="r" t="t"/>
                <a:pathLst>
                  <a:path extrusionOk="0" h="107" w="136">
                    <a:moveTo>
                      <a:pt x="135" y="101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6" y="105"/>
                      <a:pt x="136" y="103"/>
                      <a:pt x="135" y="101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3765550" y="3200413"/>
                <a:ext cx="461962" cy="366712"/>
              </a:xfrm>
              <a:custGeom>
                <a:rect b="b" l="l" r="r" t="t"/>
                <a:pathLst>
                  <a:path extrusionOk="0" h="123" w="155">
                    <a:moveTo>
                      <a:pt x="0" y="2"/>
                    </a:moveTo>
                    <a:cubicBezTo>
                      <a:pt x="155" y="123"/>
                      <a:pt x="155" y="123"/>
                      <a:pt x="155" y="123"/>
                    </a:cubicBezTo>
                    <a:cubicBezTo>
                      <a:pt x="155" y="121"/>
                      <a:pt x="155" y="119"/>
                      <a:pt x="155" y="1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1"/>
                      <a:pt x="0" y="2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3714750" y="3224225"/>
                <a:ext cx="503237" cy="396875"/>
              </a:xfrm>
              <a:custGeom>
                <a:rect b="b" l="l" r="r" t="t"/>
                <a:pathLst>
                  <a:path extrusionOk="0" h="133" w="169">
                    <a:moveTo>
                      <a:pt x="0" y="3"/>
                    </a:move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8" y="132"/>
                      <a:pt x="168" y="130"/>
                      <a:pt x="169" y="12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3668713" y="3257563"/>
                <a:ext cx="528637" cy="414337"/>
              </a:xfrm>
              <a:custGeom>
                <a:rect b="b" l="l" r="r" t="t"/>
                <a:pathLst>
                  <a:path extrusionOk="0" h="139" w="177">
                    <a:moveTo>
                      <a:pt x="0" y="3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6" y="137"/>
                      <a:pt x="177" y="136"/>
                      <a:pt x="177" y="1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3633788" y="3292488"/>
                <a:ext cx="539750" cy="423862"/>
              </a:xfrm>
              <a:custGeom>
                <a:rect b="b" l="l" r="r" t="t"/>
                <a:pathLst>
                  <a:path extrusionOk="0" h="142" w="181">
                    <a:moveTo>
                      <a:pt x="0" y="4"/>
                    </a:move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79" y="140"/>
                      <a:pt x="180" y="139"/>
                      <a:pt x="181" y="13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3603625" y="3333763"/>
                <a:ext cx="538162" cy="422275"/>
              </a:xfrm>
              <a:custGeom>
                <a:rect b="b" l="l" r="r" t="t"/>
                <a:pathLst>
                  <a:path extrusionOk="0" h="141" w="180">
                    <a:moveTo>
                      <a:pt x="0" y="4"/>
                    </a:moveTo>
                    <a:cubicBezTo>
                      <a:pt x="176" y="141"/>
                      <a:pt x="176" y="141"/>
                      <a:pt x="176" y="141"/>
                    </a:cubicBezTo>
                    <a:cubicBezTo>
                      <a:pt x="178" y="140"/>
                      <a:pt x="179" y="139"/>
                      <a:pt x="180" y="13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3579813" y="3379800"/>
                <a:ext cx="522287" cy="407987"/>
              </a:xfrm>
              <a:custGeom>
                <a:rect b="b" l="l" r="r" t="t"/>
                <a:pathLst>
                  <a:path extrusionOk="0" h="137" w="175">
                    <a:moveTo>
                      <a:pt x="0" y="5"/>
                    </a:moveTo>
                    <a:cubicBezTo>
                      <a:pt x="171" y="137"/>
                      <a:pt x="171" y="137"/>
                      <a:pt x="171" y="137"/>
                    </a:cubicBezTo>
                    <a:cubicBezTo>
                      <a:pt x="172" y="136"/>
                      <a:pt x="173" y="135"/>
                      <a:pt x="175" y="13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9"/>
              <p:cNvSpPr/>
              <p:nvPr/>
            </p:nvSpPr>
            <p:spPr>
              <a:xfrm>
                <a:off x="3565525" y="3432188"/>
                <a:ext cx="488950" cy="385762"/>
              </a:xfrm>
              <a:custGeom>
                <a:rect b="b" l="l" r="r" t="t"/>
                <a:pathLst>
                  <a:path extrusionOk="0" h="129" w="164">
                    <a:moveTo>
                      <a:pt x="0" y="5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1" y="128"/>
                      <a:pt x="163" y="127"/>
                      <a:pt x="164" y="12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9"/>
              <p:cNvSpPr/>
              <p:nvPr/>
            </p:nvSpPr>
            <p:spPr>
              <a:xfrm>
                <a:off x="3559175" y="3489338"/>
                <a:ext cx="441325" cy="349250"/>
              </a:xfrm>
              <a:custGeom>
                <a:rect b="b" l="l" r="r" t="t"/>
                <a:pathLst>
                  <a:path extrusionOk="0" h="117" w="148">
                    <a:moveTo>
                      <a:pt x="0" y="6"/>
                    </a:moveTo>
                    <a:cubicBezTo>
                      <a:pt x="142" y="117"/>
                      <a:pt x="142" y="117"/>
                      <a:pt x="142" y="117"/>
                    </a:cubicBezTo>
                    <a:cubicBezTo>
                      <a:pt x="144" y="117"/>
                      <a:pt x="146" y="116"/>
                      <a:pt x="148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3562350" y="3557600"/>
                <a:ext cx="373062" cy="293687"/>
              </a:xfrm>
              <a:custGeom>
                <a:rect b="b" l="l" r="r" t="t"/>
                <a:pathLst>
                  <a:path extrusionOk="0" h="98" w="125">
                    <a:moveTo>
                      <a:pt x="1" y="7"/>
                    </a:moveTo>
                    <a:cubicBezTo>
                      <a:pt x="118" y="98"/>
                      <a:pt x="118" y="98"/>
                      <a:pt x="118" y="98"/>
                    </a:cubicBezTo>
                    <a:cubicBezTo>
                      <a:pt x="120" y="98"/>
                      <a:pt x="123" y="98"/>
                      <a:pt x="125" y="9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1" y="7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3582988" y="3638563"/>
                <a:ext cx="268287" cy="209550"/>
              </a:xfrm>
              <a:custGeom>
                <a:rect b="b" l="l" r="r" t="t"/>
                <a:pathLst>
                  <a:path extrusionOk="0" h="70" w="90">
                    <a:moveTo>
                      <a:pt x="4" y="10"/>
                    </a:moveTo>
                    <a:cubicBezTo>
                      <a:pt x="79" y="68"/>
                      <a:pt x="79" y="68"/>
                      <a:pt x="79" y="68"/>
                    </a:cubicBezTo>
                    <a:cubicBezTo>
                      <a:pt x="82" y="69"/>
                      <a:pt x="86" y="70"/>
                      <a:pt x="90" y="7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4"/>
                      <a:pt x="3" y="7"/>
                      <a:pt x="4" y="10"/>
                    </a:cubicBezTo>
                    <a:close/>
                  </a:path>
                </a:pathLst>
              </a:custGeom>
              <a:solidFill>
                <a:srgbClr val="15FFFD">
                  <a:alpha val="4717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0" name="Google Shape;69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1" name="Google Shape;691;p9"/>
          <p:cNvSpPr txBox="1"/>
          <p:nvPr>
            <p:ph idx="1" type="body"/>
          </p:nvPr>
        </p:nvSpPr>
        <p:spPr>
          <a:xfrm>
            <a:off x="1631250" y="1152475"/>
            <a:ext cx="58815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10"/>
          <p:cNvSpPr txBox="1"/>
          <p:nvPr>
            <p:ph type="title"/>
          </p:nvPr>
        </p:nvSpPr>
        <p:spPr>
          <a:xfrm>
            <a:off x="826200" y="4151825"/>
            <a:ext cx="7491600" cy="456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b="1" sz="3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weforum.org/agenda/2022/07/gaming-pandemic-lockdowns-pwc-growth/" TargetMode="External"/><Relationship Id="rId4" Type="http://schemas.openxmlformats.org/officeDocument/2006/relationships/hyperlink" Target="https://newzoo.com/resources/blog/video-games-in-2023-the-year-in-numbers" TargetMode="External"/><Relationship Id="rId9" Type="http://schemas.openxmlformats.org/officeDocument/2006/relationships/hyperlink" Target="https://financesonline.com/number-of-gamers-worldwide/" TargetMode="External"/><Relationship Id="rId5" Type="http://schemas.openxmlformats.org/officeDocument/2006/relationships/hyperlink" Target="https://machinelearningmastery.com/xgboost-for-regression/" TargetMode="External"/><Relationship Id="rId6" Type="http://schemas.openxmlformats.org/officeDocument/2006/relationships/hyperlink" Target="https://towardsdatascience.com/random-forest-regression-5f605132d19d" TargetMode="External"/><Relationship Id="rId7" Type="http://schemas.openxmlformats.org/officeDocument/2006/relationships/hyperlink" Target="https://www.weforum.org/agenda/2022/07/gaming-pandemic-lockdowns-pwc-growth/" TargetMode="External"/><Relationship Id="rId8" Type="http://schemas.openxmlformats.org/officeDocument/2006/relationships/hyperlink" Target="https://cdn.lifehack.org/wp-content/uploads/2015/04/Gaming-consol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3"/>
          <p:cNvSpPr txBox="1"/>
          <p:nvPr>
            <p:ph type="ctrTitle"/>
          </p:nvPr>
        </p:nvSpPr>
        <p:spPr>
          <a:xfrm>
            <a:off x="1155450" y="1485450"/>
            <a:ext cx="6833100" cy="16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SC1015 Mini Project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Video Game Sales</a:t>
            </a:r>
            <a:endParaRPr sz="5600"/>
          </a:p>
        </p:txBody>
      </p:sp>
      <p:sp>
        <p:nvSpPr>
          <p:cNvPr id="1719" name="Google Shape;1719;p23"/>
          <p:cNvSpPr txBox="1"/>
          <p:nvPr>
            <p:ph idx="1" type="subTitle"/>
          </p:nvPr>
        </p:nvSpPr>
        <p:spPr>
          <a:xfrm>
            <a:off x="1155450" y="3248538"/>
            <a:ext cx="6833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 Lee Rei Ern, Joy (U2321787D),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Yap Kwang Hwee (U2322493F) FDDB Team 10 </a:t>
            </a:r>
            <a:endParaRPr/>
          </a:p>
        </p:txBody>
      </p:sp>
      <p:grpSp>
        <p:nvGrpSpPr>
          <p:cNvPr id="1720" name="Google Shape;1720;p23"/>
          <p:cNvGrpSpPr/>
          <p:nvPr/>
        </p:nvGrpSpPr>
        <p:grpSpPr>
          <a:xfrm>
            <a:off x="715088" y="3715463"/>
            <a:ext cx="1165225" cy="1195388"/>
            <a:chOff x="4767263" y="2460638"/>
            <a:chExt cx="1165225" cy="1195388"/>
          </a:xfrm>
        </p:grpSpPr>
        <p:sp>
          <p:nvSpPr>
            <p:cNvPr id="1721" name="Google Shape;1721;p23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3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3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3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3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3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3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3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3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3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3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3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3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3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3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3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3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3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3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3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3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3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3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4" name="Google Shape;1744;p23"/>
          <p:cNvGrpSpPr/>
          <p:nvPr/>
        </p:nvGrpSpPr>
        <p:grpSpPr>
          <a:xfrm>
            <a:off x="486785" y="422198"/>
            <a:ext cx="737103" cy="481417"/>
            <a:chOff x="5716588" y="460375"/>
            <a:chExt cx="1093787" cy="714375"/>
          </a:xfrm>
        </p:grpSpPr>
        <p:sp>
          <p:nvSpPr>
            <p:cNvPr id="1745" name="Google Shape;1745;p23"/>
            <p:cNvSpPr/>
            <p:nvPr/>
          </p:nvSpPr>
          <p:spPr>
            <a:xfrm>
              <a:off x="5716588" y="460375"/>
              <a:ext cx="427037" cy="714375"/>
            </a:xfrm>
            <a:custGeom>
              <a:rect b="b" l="l" r="r" t="t"/>
              <a:pathLst>
                <a:path extrusionOk="0" h="450" w="269">
                  <a:moveTo>
                    <a:pt x="266" y="55"/>
                  </a:moveTo>
                  <a:lnTo>
                    <a:pt x="262" y="53"/>
                  </a:lnTo>
                  <a:lnTo>
                    <a:pt x="98" y="226"/>
                  </a:lnTo>
                  <a:lnTo>
                    <a:pt x="260" y="395"/>
                  </a:lnTo>
                  <a:lnTo>
                    <a:pt x="213" y="439"/>
                  </a:lnTo>
                  <a:lnTo>
                    <a:pt x="12" y="226"/>
                  </a:lnTo>
                  <a:lnTo>
                    <a:pt x="213" y="12"/>
                  </a:lnTo>
                  <a:lnTo>
                    <a:pt x="262" y="59"/>
                  </a:lnTo>
                  <a:lnTo>
                    <a:pt x="266" y="55"/>
                  </a:lnTo>
                  <a:lnTo>
                    <a:pt x="262" y="53"/>
                  </a:lnTo>
                  <a:lnTo>
                    <a:pt x="266" y="55"/>
                  </a:lnTo>
                  <a:lnTo>
                    <a:pt x="267" y="53"/>
                  </a:lnTo>
                  <a:lnTo>
                    <a:pt x="213" y="0"/>
                  </a:lnTo>
                  <a:lnTo>
                    <a:pt x="0" y="226"/>
                  </a:lnTo>
                  <a:lnTo>
                    <a:pt x="213" y="450"/>
                  </a:lnTo>
                  <a:lnTo>
                    <a:pt x="269" y="395"/>
                  </a:lnTo>
                  <a:lnTo>
                    <a:pt x="110" y="226"/>
                  </a:lnTo>
                  <a:lnTo>
                    <a:pt x="269" y="55"/>
                  </a:lnTo>
                  <a:lnTo>
                    <a:pt x="267" y="53"/>
                  </a:lnTo>
                  <a:lnTo>
                    <a:pt x="266" y="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3"/>
            <p:cNvSpPr/>
            <p:nvPr/>
          </p:nvSpPr>
          <p:spPr>
            <a:xfrm>
              <a:off x="6048375" y="460375"/>
              <a:ext cx="430212" cy="714375"/>
            </a:xfrm>
            <a:custGeom>
              <a:rect b="b" l="l" r="r" t="t"/>
              <a:pathLst>
                <a:path extrusionOk="0" h="450" w="271">
                  <a:moveTo>
                    <a:pt x="265" y="55"/>
                  </a:moveTo>
                  <a:lnTo>
                    <a:pt x="261" y="53"/>
                  </a:lnTo>
                  <a:lnTo>
                    <a:pt x="98" y="226"/>
                  </a:lnTo>
                  <a:lnTo>
                    <a:pt x="260" y="395"/>
                  </a:lnTo>
                  <a:lnTo>
                    <a:pt x="213" y="439"/>
                  </a:lnTo>
                  <a:lnTo>
                    <a:pt x="11" y="226"/>
                  </a:lnTo>
                  <a:lnTo>
                    <a:pt x="213" y="12"/>
                  </a:lnTo>
                  <a:lnTo>
                    <a:pt x="261" y="59"/>
                  </a:lnTo>
                  <a:lnTo>
                    <a:pt x="265" y="55"/>
                  </a:lnTo>
                  <a:lnTo>
                    <a:pt x="261" y="53"/>
                  </a:lnTo>
                  <a:lnTo>
                    <a:pt x="265" y="55"/>
                  </a:lnTo>
                  <a:lnTo>
                    <a:pt x="267" y="53"/>
                  </a:lnTo>
                  <a:lnTo>
                    <a:pt x="213" y="0"/>
                  </a:lnTo>
                  <a:lnTo>
                    <a:pt x="0" y="226"/>
                  </a:lnTo>
                  <a:lnTo>
                    <a:pt x="213" y="450"/>
                  </a:lnTo>
                  <a:lnTo>
                    <a:pt x="271" y="395"/>
                  </a:lnTo>
                  <a:lnTo>
                    <a:pt x="109" y="226"/>
                  </a:lnTo>
                  <a:lnTo>
                    <a:pt x="271" y="55"/>
                  </a:lnTo>
                  <a:lnTo>
                    <a:pt x="267" y="53"/>
                  </a:lnTo>
                  <a:lnTo>
                    <a:pt x="265" y="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3"/>
            <p:cNvSpPr/>
            <p:nvPr/>
          </p:nvSpPr>
          <p:spPr>
            <a:xfrm>
              <a:off x="6383338" y="460375"/>
              <a:ext cx="427037" cy="714375"/>
            </a:xfrm>
            <a:custGeom>
              <a:rect b="b" l="l" r="r" t="t"/>
              <a:pathLst>
                <a:path extrusionOk="0" h="450" w="269">
                  <a:moveTo>
                    <a:pt x="263" y="55"/>
                  </a:moveTo>
                  <a:lnTo>
                    <a:pt x="259" y="53"/>
                  </a:lnTo>
                  <a:lnTo>
                    <a:pt x="97" y="226"/>
                  </a:lnTo>
                  <a:lnTo>
                    <a:pt x="257" y="395"/>
                  </a:lnTo>
                  <a:lnTo>
                    <a:pt x="212" y="439"/>
                  </a:lnTo>
                  <a:lnTo>
                    <a:pt x="9" y="226"/>
                  </a:lnTo>
                  <a:lnTo>
                    <a:pt x="212" y="12"/>
                  </a:lnTo>
                  <a:lnTo>
                    <a:pt x="259" y="59"/>
                  </a:lnTo>
                  <a:lnTo>
                    <a:pt x="263" y="55"/>
                  </a:lnTo>
                  <a:lnTo>
                    <a:pt x="259" y="53"/>
                  </a:lnTo>
                  <a:lnTo>
                    <a:pt x="263" y="55"/>
                  </a:lnTo>
                  <a:lnTo>
                    <a:pt x="265" y="53"/>
                  </a:lnTo>
                  <a:lnTo>
                    <a:pt x="210" y="0"/>
                  </a:lnTo>
                  <a:lnTo>
                    <a:pt x="0" y="226"/>
                  </a:lnTo>
                  <a:lnTo>
                    <a:pt x="210" y="450"/>
                  </a:lnTo>
                  <a:lnTo>
                    <a:pt x="269" y="395"/>
                  </a:lnTo>
                  <a:lnTo>
                    <a:pt x="107" y="226"/>
                  </a:lnTo>
                  <a:lnTo>
                    <a:pt x="269" y="55"/>
                  </a:lnTo>
                  <a:lnTo>
                    <a:pt x="265" y="53"/>
                  </a:lnTo>
                  <a:lnTo>
                    <a:pt x="263" y="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2"/>
          <p:cNvSpPr txBox="1"/>
          <p:nvPr>
            <p:ph type="title"/>
          </p:nvPr>
        </p:nvSpPr>
        <p:spPr>
          <a:xfrm>
            <a:off x="1718850" y="621900"/>
            <a:ext cx="570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Exploration</a:t>
            </a:r>
            <a:endParaRPr/>
          </a:p>
        </p:txBody>
      </p:sp>
      <p:grpSp>
        <p:nvGrpSpPr>
          <p:cNvPr id="1952" name="Google Shape;1952;p32"/>
          <p:cNvGrpSpPr/>
          <p:nvPr/>
        </p:nvGrpSpPr>
        <p:grpSpPr>
          <a:xfrm>
            <a:off x="4881563" y="-466074"/>
            <a:ext cx="1165225" cy="1195388"/>
            <a:chOff x="4767263" y="2460638"/>
            <a:chExt cx="1165225" cy="1195388"/>
          </a:xfrm>
        </p:grpSpPr>
        <p:sp>
          <p:nvSpPr>
            <p:cNvPr id="1953" name="Google Shape;1953;p32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6" name="Google Shape;19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" y="1691399"/>
            <a:ext cx="8055900" cy="26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oogle Shape;1981;p33"/>
          <p:cNvGrpSpPr/>
          <p:nvPr/>
        </p:nvGrpSpPr>
        <p:grpSpPr>
          <a:xfrm>
            <a:off x="4808613" y="-804049"/>
            <a:ext cx="1165225" cy="1195388"/>
            <a:chOff x="4767263" y="2460638"/>
            <a:chExt cx="1165225" cy="1195388"/>
          </a:xfrm>
        </p:grpSpPr>
        <p:sp>
          <p:nvSpPr>
            <p:cNvPr id="1982" name="Google Shape;1982;p33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5" name="Google Shape;2005;p33"/>
          <p:cNvSpPr txBox="1"/>
          <p:nvPr>
            <p:ph type="title"/>
          </p:nvPr>
        </p:nvSpPr>
        <p:spPr>
          <a:xfrm>
            <a:off x="1718850" y="391350"/>
            <a:ext cx="570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Exploration</a:t>
            </a:r>
            <a:endParaRPr/>
          </a:p>
        </p:txBody>
      </p:sp>
      <p:pic>
        <p:nvPicPr>
          <p:cNvPr id="2006" name="Google Shape;20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50" y="1086863"/>
            <a:ext cx="24955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964050"/>
            <a:ext cx="4447592" cy="38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2" name="Google Shape;2012;p34"/>
          <p:cNvGrpSpPr/>
          <p:nvPr/>
        </p:nvGrpSpPr>
        <p:grpSpPr>
          <a:xfrm>
            <a:off x="4866188" y="-804049"/>
            <a:ext cx="1165225" cy="1195388"/>
            <a:chOff x="4767263" y="2460638"/>
            <a:chExt cx="1165225" cy="1195388"/>
          </a:xfrm>
        </p:grpSpPr>
        <p:sp>
          <p:nvSpPr>
            <p:cNvPr id="2013" name="Google Shape;2013;p34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6" name="Google Shape;2036;p34"/>
          <p:cNvSpPr txBox="1"/>
          <p:nvPr>
            <p:ph type="title"/>
          </p:nvPr>
        </p:nvSpPr>
        <p:spPr>
          <a:xfrm>
            <a:off x="1204200" y="391350"/>
            <a:ext cx="673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Cleaning</a:t>
            </a:r>
            <a:endParaRPr/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4369964" y="2177224"/>
            <a:ext cx="1919211" cy="471378"/>
            <a:chOff x="4808316" y="2800065"/>
            <a:chExt cx="1999386" cy="412910"/>
          </a:xfrm>
        </p:grpSpPr>
        <p:sp>
          <p:nvSpPr>
            <p:cNvPr id="2038" name="Google Shape;2038;p34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9" name="Google Shape;2039;p34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2040" name="Google Shape;2040;p3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41" name="Google Shape;2041;p3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2" name="Google Shape;2042;p34"/>
          <p:cNvGrpSpPr/>
          <p:nvPr/>
        </p:nvGrpSpPr>
        <p:grpSpPr>
          <a:xfrm>
            <a:off x="600125" y="2177197"/>
            <a:ext cx="1929300" cy="471374"/>
            <a:chOff x="881025" y="2800065"/>
            <a:chExt cx="2009975" cy="412910"/>
          </a:xfrm>
        </p:grpSpPr>
        <p:sp>
          <p:nvSpPr>
            <p:cNvPr id="2043" name="Google Shape;2043;p34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4" name="Google Shape;2044;p34"/>
            <p:cNvGrpSpPr/>
            <p:nvPr/>
          </p:nvGrpSpPr>
          <p:grpSpPr>
            <a:xfrm>
              <a:off x="881025" y="2800065"/>
              <a:ext cx="92400" cy="411825"/>
              <a:chOff x="845575" y="2563700"/>
              <a:chExt cx="92400" cy="411825"/>
            </a:xfrm>
          </p:grpSpPr>
          <p:cxnSp>
            <p:nvCxnSpPr>
              <p:cNvPr id="2045" name="Google Shape;2045;p34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46" name="Google Shape;2046;p34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7" name="Google Shape;2047;p34"/>
          <p:cNvGrpSpPr/>
          <p:nvPr/>
        </p:nvGrpSpPr>
        <p:grpSpPr>
          <a:xfrm>
            <a:off x="2489181" y="2496160"/>
            <a:ext cx="1919994" cy="470136"/>
            <a:chOff x="2849073" y="3079467"/>
            <a:chExt cx="2000279" cy="411825"/>
          </a:xfrm>
        </p:grpSpPr>
        <p:sp>
          <p:nvSpPr>
            <p:cNvPr id="2048" name="Google Shape;2048;p34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9" name="Google Shape;2049;p34"/>
            <p:cNvGrpSpPr/>
            <p:nvPr/>
          </p:nvGrpSpPr>
          <p:grpSpPr>
            <a:xfrm rot="10800000">
              <a:off x="2849073" y="3079467"/>
              <a:ext cx="92400" cy="411825"/>
              <a:chOff x="2070100" y="2563700"/>
              <a:chExt cx="92400" cy="411825"/>
            </a:xfrm>
          </p:grpSpPr>
          <p:cxnSp>
            <p:nvCxnSpPr>
              <p:cNvPr id="2050" name="Google Shape;2050;p3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51" name="Google Shape;2051;p3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52" name="Google Shape;2052;p34"/>
          <p:cNvGrpSpPr/>
          <p:nvPr/>
        </p:nvGrpSpPr>
        <p:grpSpPr>
          <a:xfrm>
            <a:off x="6243307" y="2496072"/>
            <a:ext cx="1753822" cy="470140"/>
            <a:chOff x="6760035" y="3079467"/>
            <a:chExt cx="2396914" cy="411825"/>
          </a:xfrm>
        </p:grpSpPr>
        <p:sp>
          <p:nvSpPr>
            <p:cNvPr id="2053" name="Google Shape;2053;p34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4" name="Google Shape;2054;p34"/>
            <p:cNvGrpSpPr/>
            <p:nvPr/>
          </p:nvGrpSpPr>
          <p:grpSpPr>
            <a:xfrm rot="10800000">
              <a:off x="6760035" y="3079467"/>
              <a:ext cx="92400" cy="411825"/>
              <a:chOff x="2070100" y="2563700"/>
              <a:chExt cx="92400" cy="411825"/>
            </a:xfrm>
          </p:grpSpPr>
          <p:cxnSp>
            <p:nvCxnSpPr>
              <p:cNvPr id="2055" name="Google Shape;2055;p34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56" name="Google Shape;2056;p34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7" name="Google Shape;2057;p34"/>
          <p:cNvSpPr txBox="1"/>
          <p:nvPr/>
        </p:nvSpPr>
        <p:spPr>
          <a:xfrm>
            <a:off x="-129000" y="1443750"/>
            <a:ext cx="14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Dropped null values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8" name="Google Shape;2058;p34"/>
          <p:cNvSpPr txBox="1"/>
          <p:nvPr/>
        </p:nvSpPr>
        <p:spPr>
          <a:xfrm>
            <a:off x="1361100" y="3079350"/>
            <a:ext cx="230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Matched columns of both datasets by changing column name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9" name="Google Shape;2059;p34"/>
          <p:cNvSpPr txBox="1"/>
          <p:nvPr/>
        </p:nvSpPr>
        <p:spPr>
          <a:xfrm>
            <a:off x="3661800" y="1443750"/>
            <a:ext cx="14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Merge both datasets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0" name="Google Shape;2060;p34"/>
          <p:cNvSpPr txBox="1"/>
          <p:nvPr/>
        </p:nvSpPr>
        <p:spPr>
          <a:xfrm>
            <a:off x="5578025" y="3079350"/>
            <a:ext cx="14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Added missing rows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1" name="Google Shape;2061;p34"/>
          <p:cNvSpPr txBox="1"/>
          <p:nvPr/>
        </p:nvSpPr>
        <p:spPr>
          <a:xfrm>
            <a:off x="6621300" y="1335563"/>
            <a:ext cx="25227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Dropped games with ‘tbd’ and dropped Global and Other Sales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2" name="Google Shape;2062;p34"/>
          <p:cNvSpPr/>
          <p:nvPr/>
        </p:nvSpPr>
        <p:spPr>
          <a:xfrm>
            <a:off x="7939811" y="2185235"/>
            <a:ext cx="88800" cy="105600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3" name="Google Shape;2063;p34"/>
          <p:cNvCxnSpPr/>
          <p:nvPr/>
        </p:nvCxnSpPr>
        <p:spPr>
          <a:xfrm>
            <a:off x="7984206" y="2230183"/>
            <a:ext cx="0" cy="410400"/>
          </a:xfrm>
          <a:prstGeom prst="straightConnector1">
            <a:avLst/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64" name="Google Shape;20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100" y="3337700"/>
            <a:ext cx="1010200" cy="10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825" y="1111463"/>
            <a:ext cx="918350" cy="9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750" y="2966200"/>
            <a:ext cx="1080300" cy="1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000" y="1270925"/>
            <a:ext cx="918350" cy="9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Google Shape;2072;p35"/>
          <p:cNvGrpSpPr/>
          <p:nvPr/>
        </p:nvGrpSpPr>
        <p:grpSpPr>
          <a:xfrm>
            <a:off x="4866188" y="-804049"/>
            <a:ext cx="1165225" cy="1195388"/>
            <a:chOff x="4767263" y="2460638"/>
            <a:chExt cx="1165225" cy="1195388"/>
          </a:xfrm>
        </p:grpSpPr>
        <p:sp>
          <p:nvSpPr>
            <p:cNvPr id="2073" name="Google Shape;2073;p35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5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6" name="Google Shape;2096;p35"/>
          <p:cNvSpPr txBox="1"/>
          <p:nvPr>
            <p:ph type="title"/>
          </p:nvPr>
        </p:nvSpPr>
        <p:spPr>
          <a:xfrm>
            <a:off x="1204200" y="391350"/>
            <a:ext cx="673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and Cleaning</a:t>
            </a:r>
            <a:endParaRPr/>
          </a:p>
        </p:txBody>
      </p:sp>
      <p:pic>
        <p:nvPicPr>
          <p:cNvPr id="2097" name="Google Shape;20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738313"/>
            <a:ext cx="90106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36"/>
          <p:cNvSpPr txBox="1"/>
          <p:nvPr>
            <p:ph type="title"/>
          </p:nvPr>
        </p:nvSpPr>
        <p:spPr>
          <a:xfrm>
            <a:off x="720000" y="1757825"/>
            <a:ext cx="77040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EXPLORATORY DATA ANALYSIS (EDA)</a:t>
            </a:r>
            <a:endParaRPr sz="5900"/>
          </a:p>
        </p:txBody>
      </p:sp>
      <p:pic>
        <p:nvPicPr>
          <p:cNvPr id="2103" name="Google Shape;21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25" y="3173450"/>
            <a:ext cx="1772774" cy="17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474" y="239250"/>
            <a:ext cx="1772774" cy="17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0" name="Google Shape;21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00" y="1246950"/>
            <a:ext cx="8202600" cy="33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6" name="Google Shape;21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1122400"/>
            <a:ext cx="76945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2" name="Google Shape;21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1131500"/>
            <a:ext cx="76945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40"/>
          <p:cNvSpPr txBox="1"/>
          <p:nvPr>
            <p:ph type="title"/>
          </p:nvPr>
        </p:nvSpPr>
        <p:spPr>
          <a:xfrm>
            <a:off x="720000" y="41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8" name="Google Shape;21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50" y="1139800"/>
            <a:ext cx="752627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50" y="1058825"/>
            <a:ext cx="7526273" cy="390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375" y="1108675"/>
            <a:ext cx="47912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53" name="Google Shape;1753;p24"/>
          <p:cNvSpPr txBox="1"/>
          <p:nvPr>
            <p:ph idx="2" type="title"/>
          </p:nvPr>
        </p:nvSpPr>
        <p:spPr>
          <a:xfrm>
            <a:off x="862325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4" name="Google Shape;1754;p24"/>
          <p:cNvSpPr txBox="1"/>
          <p:nvPr>
            <p:ph idx="3" type="title"/>
          </p:nvPr>
        </p:nvSpPr>
        <p:spPr>
          <a:xfrm>
            <a:off x="2154513" y="31143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5" name="Google Shape;1755;p24"/>
          <p:cNvSpPr txBox="1"/>
          <p:nvPr>
            <p:ph idx="4" type="title"/>
          </p:nvPr>
        </p:nvSpPr>
        <p:spPr>
          <a:xfrm>
            <a:off x="35541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6" name="Google Shape;1756;p24"/>
          <p:cNvSpPr txBox="1"/>
          <p:nvPr>
            <p:ph idx="5" type="title"/>
          </p:nvPr>
        </p:nvSpPr>
        <p:spPr>
          <a:xfrm>
            <a:off x="4846288" y="31143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57" name="Google Shape;1757;p24"/>
          <p:cNvSpPr txBox="1"/>
          <p:nvPr>
            <p:ph idx="6" type="title"/>
          </p:nvPr>
        </p:nvSpPr>
        <p:spPr>
          <a:xfrm>
            <a:off x="6260875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58" name="Google Shape;1758;p24"/>
          <p:cNvSpPr txBox="1"/>
          <p:nvPr>
            <p:ph idx="1" type="subTitle"/>
          </p:nvPr>
        </p:nvSpPr>
        <p:spPr>
          <a:xfrm>
            <a:off x="862325" y="1984475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MOTIVATION</a:t>
            </a:r>
            <a:endParaRPr/>
          </a:p>
        </p:txBody>
      </p:sp>
      <p:sp>
        <p:nvSpPr>
          <p:cNvPr id="1759" name="Google Shape;1759;p24"/>
          <p:cNvSpPr txBox="1"/>
          <p:nvPr>
            <p:ph idx="8" type="subTitle"/>
          </p:nvPr>
        </p:nvSpPr>
        <p:spPr>
          <a:xfrm>
            <a:off x="3554100" y="1984475"/>
            <a:ext cx="2377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&amp; EXPLORATORY DATA ANALYSIS</a:t>
            </a:r>
            <a:endParaRPr/>
          </a:p>
        </p:txBody>
      </p:sp>
      <p:sp>
        <p:nvSpPr>
          <p:cNvPr id="1760" name="Google Shape;1760;p24"/>
          <p:cNvSpPr txBox="1"/>
          <p:nvPr>
            <p:ph idx="9" type="subTitle"/>
          </p:nvPr>
        </p:nvSpPr>
        <p:spPr>
          <a:xfrm>
            <a:off x="6260875" y="1984475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761" name="Google Shape;1761;p24"/>
          <p:cNvSpPr txBox="1"/>
          <p:nvPr>
            <p:ph idx="13" type="subTitle"/>
          </p:nvPr>
        </p:nvSpPr>
        <p:spPr>
          <a:xfrm>
            <a:off x="2154513" y="3617975"/>
            <a:ext cx="21630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sp>
        <p:nvSpPr>
          <p:cNvPr id="1762" name="Google Shape;1762;p24"/>
          <p:cNvSpPr txBox="1"/>
          <p:nvPr>
            <p:ph idx="14" type="subTitle"/>
          </p:nvPr>
        </p:nvSpPr>
        <p:spPr>
          <a:xfrm>
            <a:off x="4846288" y="3617975"/>
            <a:ext cx="2143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AND INSIGHTS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1" name="Google Shape;21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1137350"/>
            <a:ext cx="76945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7" name="Google Shape;21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1138575"/>
            <a:ext cx="76945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3" name="Google Shape;21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5" y="1138575"/>
            <a:ext cx="769455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34350"/>
            <a:ext cx="7704003" cy="382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45"/>
          <p:cNvSpPr txBox="1"/>
          <p:nvPr>
            <p:ph type="title"/>
          </p:nvPr>
        </p:nvSpPr>
        <p:spPr>
          <a:xfrm>
            <a:off x="720000" y="306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2160" name="Google Shape;21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313" y="961250"/>
            <a:ext cx="4479374" cy="39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45"/>
          <p:cNvSpPr/>
          <p:nvPr/>
        </p:nvSpPr>
        <p:spPr>
          <a:xfrm>
            <a:off x="3573525" y="2153100"/>
            <a:ext cx="1517700" cy="150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of Categorical Variables</a:t>
            </a:r>
            <a:endParaRPr/>
          </a:p>
        </p:txBody>
      </p:sp>
      <p:sp>
        <p:nvSpPr>
          <p:cNvPr id="2167" name="Google Shape;2167;p46"/>
          <p:cNvSpPr txBox="1"/>
          <p:nvPr>
            <p:ph idx="4" type="subTitle"/>
          </p:nvPr>
        </p:nvSpPr>
        <p:spPr>
          <a:xfrm>
            <a:off x="1579250" y="2011050"/>
            <a:ext cx="5346300" cy="19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encoding takes a categorical variable, and compute the mean of the target variable for each of the category, and replaces the category with the target mean.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for the </a:t>
            </a:r>
            <a:r>
              <a:rPr b="1" lang="en"/>
              <a:t>Platform</a:t>
            </a:r>
            <a:r>
              <a:rPr lang="en"/>
              <a:t> PS4 and </a:t>
            </a:r>
            <a:r>
              <a:rPr b="1" lang="en"/>
              <a:t>NA_Sales</a:t>
            </a:r>
            <a:r>
              <a:rPr lang="en"/>
              <a:t>, it calculates the mean of NA_Sales for PS4, and replace “PS4” with the number, effectively converting it into numerical.</a:t>
            </a:r>
            <a:endParaRPr/>
          </a:p>
        </p:txBody>
      </p:sp>
      <p:sp>
        <p:nvSpPr>
          <p:cNvPr id="2168" name="Google Shape;2168;p46"/>
          <p:cNvSpPr/>
          <p:nvPr/>
        </p:nvSpPr>
        <p:spPr>
          <a:xfrm>
            <a:off x="1579250" y="1394675"/>
            <a:ext cx="5346300" cy="36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Method: Target Encoding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69" name="Google Shape;21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53" y="1036708"/>
            <a:ext cx="1084675" cy="10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of Categorical Variables</a:t>
            </a:r>
            <a:endParaRPr/>
          </a:p>
        </p:txBody>
      </p:sp>
      <p:sp>
        <p:nvSpPr>
          <p:cNvPr id="2175" name="Google Shape;2175;p47"/>
          <p:cNvSpPr/>
          <p:nvPr/>
        </p:nvSpPr>
        <p:spPr>
          <a:xfrm>
            <a:off x="1579250" y="1394675"/>
            <a:ext cx="5346300" cy="36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After Encoding (Based on NA Sales)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76" name="Google Shape;21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25" y="2060813"/>
            <a:ext cx="7941140" cy="145408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8"/>
          <p:cNvSpPr txBox="1"/>
          <p:nvPr>
            <p:ph type="title"/>
          </p:nvPr>
        </p:nvSpPr>
        <p:spPr>
          <a:xfrm>
            <a:off x="720000" y="2012025"/>
            <a:ext cx="77040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MACHINE LEARNING</a:t>
            </a:r>
            <a:endParaRPr sz="5900"/>
          </a:p>
        </p:txBody>
      </p:sp>
      <p:pic>
        <p:nvPicPr>
          <p:cNvPr id="2182" name="Google Shape;21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075" y="4530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250" y="5617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33412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48"/>
          <p:cNvSpPr txBox="1"/>
          <p:nvPr>
            <p:ph idx="4294967295" type="title"/>
          </p:nvPr>
        </p:nvSpPr>
        <p:spPr>
          <a:xfrm>
            <a:off x="3899400" y="742601"/>
            <a:ext cx="13452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03</a:t>
            </a:r>
            <a:endParaRPr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(NA)</a:t>
            </a:r>
            <a:endParaRPr/>
          </a:p>
        </p:txBody>
      </p:sp>
      <p:sp>
        <p:nvSpPr>
          <p:cNvPr id="2191" name="Google Shape;2191;p49"/>
          <p:cNvSpPr txBox="1"/>
          <p:nvPr/>
        </p:nvSpPr>
        <p:spPr>
          <a:xfrm>
            <a:off x="1812450" y="1500275"/>
            <a:ext cx="55191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Linear regression is used to model the linear relationship between all our predictors and response.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AutoNum type="arabicPeriod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Split</a:t>
            </a: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the dataset into test and train (20:80 ratio)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AutoNum type="arabicPeriod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 the model using the train set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AutoNum type="arabicPeriod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Apply it to the test set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(NA)</a:t>
            </a:r>
            <a:endParaRPr/>
          </a:p>
        </p:txBody>
      </p:sp>
      <p:sp>
        <p:nvSpPr>
          <p:cNvPr id="2197" name="Google Shape;2197;p50"/>
          <p:cNvSpPr/>
          <p:nvPr/>
        </p:nvSpPr>
        <p:spPr>
          <a:xfrm>
            <a:off x="1898850" y="1209825"/>
            <a:ext cx="5346300" cy="36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Predictors: Platform, Year, Genre, Publisher, meta_score, user_review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Response: NA_Sales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98" name="Google Shape;21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63" y="1701025"/>
            <a:ext cx="6349285" cy="326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51"/>
          <p:cNvSpPr txBox="1"/>
          <p:nvPr>
            <p:ph type="title"/>
          </p:nvPr>
        </p:nvSpPr>
        <p:spPr>
          <a:xfrm>
            <a:off x="7573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(NA)</a:t>
            </a:r>
            <a:endParaRPr/>
          </a:p>
        </p:txBody>
      </p:sp>
      <p:sp>
        <p:nvSpPr>
          <p:cNvPr id="2204" name="Google Shape;2204;p51"/>
          <p:cNvSpPr/>
          <p:nvPr/>
        </p:nvSpPr>
        <p:spPr>
          <a:xfrm>
            <a:off x="1898850" y="1164975"/>
            <a:ext cx="5346300" cy="719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Intercept: b = [-2.12110104]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Coefficients: a = [[ 0.86369263  0.40864574  0.5492876   0.84755782  0.02127203 -0.03552594]]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2205" name="Google Shape;2205;p51"/>
          <p:cNvGraphicFramePr/>
          <p:nvPr/>
        </p:nvGraphicFramePr>
        <p:xfrm>
          <a:off x="952500" y="203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{757ECC09-8EEA-4E22-8669-011E25D4BDD6}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Goodness of Fit of Model (Train Dataset)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Explained Variance (R</a:t>
                      </a:r>
                      <a:r>
                        <a:rPr baseline="30000"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Mean Squared Error (MSE)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Root Mean Squared Error (RMSE)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0.16119462750292424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1.1196241507627174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1.0581229374523158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06" name="Google Shape;2206;p51"/>
          <p:cNvGraphicFramePr/>
          <p:nvPr/>
        </p:nvGraphicFramePr>
        <p:xfrm>
          <a:off x="952500" y="35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{757ECC09-8EEA-4E22-8669-011E25D4BDD6}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Prediction Accuracy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 Model (Test Dataset)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Explained Variance (R</a:t>
                      </a:r>
                      <a:r>
                        <a:rPr baseline="30000"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Mean Squared Error (MSE)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Root Mean Squared Error (RMSE)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0.28315325368220956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0.5576508423170035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0.7467602308083924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5"/>
          <p:cNvSpPr txBox="1"/>
          <p:nvPr>
            <p:ph type="title"/>
          </p:nvPr>
        </p:nvSpPr>
        <p:spPr>
          <a:xfrm>
            <a:off x="1620450" y="2643075"/>
            <a:ext cx="59031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MOTIVATION</a:t>
            </a:r>
            <a:endParaRPr/>
          </a:p>
        </p:txBody>
      </p:sp>
      <p:sp>
        <p:nvSpPr>
          <p:cNvPr id="1768" name="Google Shape;1768;p25"/>
          <p:cNvSpPr txBox="1"/>
          <p:nvPr>
            <p:ph idx="2" type="title"/>
          </p:nvPr>
        </p:nvSpPr>
        <p:spPr>
          <a:xfrm>
            <a:off x="3899400" y="1310776"/>
            <a:ext cx="1345200" cy="13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69" name="Google Shape;1769;p25"/>
          <p:cNvGrpSpPr/>
          <p:nvPr/>
        </p:nvGrpSpPr>
        <p:grpSpPr>
          <a:xfrm>
            <a:off x="-515695" y="3318177"/>
            <a:ext cx="2093010" cy="2101262"/>
            <a:chOff x="7783513" y="2427288"/>
            <a:chExt cx="1208087" cy="1212850"/>
          </a:xfrm>
        </p:grpSpPr>
        <p:sp>
          <p:nvSpPr>
            <p:cNvPr id="1770" name="Google Shape;1770;p25"/>
            <p:cNvSpPr/>
            <p:nvPr/>
          </p:nvSpPr>
          <p:spPr>
            <a:xfrm>
              <a:off x="7783513" y="2427288"/>
              <a:ext cx="1208087" cy="1212850"/>
            </a:xfrm>
            <a:custGeom>
              <a:rect b="b" l="l" r="r" t="t"/>
              <a:pathLst>
                <a:path extrusionOk="0" h="406" w="405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  <a:moveTo>
                    <a:pt x="344" y="344"/>
                  </a:moveTo>
                  <a:cubicBezTo>
                    <a:pt x="308" y="380"/>
                    <a:pt x="258" y="402"/>
                    <a:pt x="203" y="402"/>
                  </a:cubicBezTo>
                  <a:cubicBezTo>
                    <a:pt x="148" y="402"/>
                    <a:pt x="98" y="380"/>
                    <a:pt x="62" y="344"/>
                  </a:cubicBezTo>
                  <a:cubicBezTo>
                    <a:pt x="26" y="308"/>
                    <a:pt x="4" y="258"/>
                    <a:pt x="4" y="203"/>
                  </a:cubicBezTo>
                  <a:cubicBezTo>
                    <a:pt x="4" y="148"/>
                    <a:pt x="26" y="98"/>
                    <a:pt x="62" y="62"/>
                  </a:cubicBezTo>
                  <a:cubicBezTo>
                    <a:pt x="98" y="26"/>
                    <a:pt x="148" y="4"/>
                    <a:pt x="203" y="4"/>
                  </a:cubicBezTo>
                  <a:cubicBezTo>
                    <a:pt x="258" y="4"/>
                    <a:pt x="308" y="26"/>
                    <a:pt x="344" y="62"/>
                  </a:cubicBezTo>
                  <a:cubicBezTo>
                    <a:pt x="380" y="98"/>
                    <a:pt x="402" y="148"/>
                    <a:pt x="402" y="203"/>
                  </a:cubicBezTo>
                  <a:cubicBezTo>
                    <a:pt x="402" y="258"/>
                    <a:pt x="380" y="308"/>
                    <a:pt x="344" y="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7842250" y="3019425"/>
              <a:ext cx="166687" cy="247650"/>
            </a:xfrm>
            <a:custGeom>
              <a:rect b="b" l="l" r="r" t="t"/>
              <a:pathLst>
                <a:path extrusionOk="0" h="83" w="56">
                  <a:moveTo>
                    <a:pt x="43" y="5"/>
                  </a:moveTo>
                  <a:cubicBezTo>
                    <a:pt x="43" y="4"/>
                    <a:pt x="43" y="3"/>
                    <a:pt x="4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50"/>
                    <a:pt x="10" y="66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47" y="46"/>
                    <a:pt x="43" y="26"/>
                    <a:pt x="43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7934325" y="2559050"/>
              <a:ext cx="247650" cy="241300"/>
            </a:xfrm>
            <a:custGeom>
              <a:rect b="b" l="l" r="r" t="t"/>
              <a:pathLst>
                <a:path extrusionOk="0" h="81" w="83">
                  <a:moveTo>
                    <a:pt x="83" y="37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1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" y="50"/>
                    <a:pt x="3" y="54"/>
                    <a:pt x="0" y="57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7" y="63"/>
                    <a:pt x="64" y="48"/>
                    <a:pt x="8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7845425" y="2752725"/>
              <a:ext cx="185737" cy="247650"/>
            </a:xfrm>
            <a:custGeom>
              <a:rect b="b" l="l" r="r" t="t"/>
              <a:pathLst>
                <a:path extrusionOk="0" h="83" w="62">
                  <a:moveTo>
                    <a:pt x="62" y="2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4"/>
                    <a:pt x="20" y="8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53"/>
                    <a:pt x="1" y="67"/>
                    <a:pt x="0" y="80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4" y="61"/>
                    <a:pt x="50" y="41"/>
                    <a:pt x="62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8648700" y="2606675"/>
              <a:ext cx="234950" cy="250825"/>
            </a:xfrm>
            <a:custGeom>
              <a:rect b="b" l="l" r="r" t="t"/>
              <a:pathLst>
                <a:path extrusionOk="0" h="84" w="79">
                  <a:moveTo>
                    <a:pt x="40" y="84"/>
                  </a:moveTo>
                  <a:cubicBezTo>
                    <a:pt x="79" y="66"/>
                    <a:pt x="79" y="66"/>
                    <a:pt x="79" y="66"/>
                  </a:cubicBezTo>
                  <a:cubicBezTo>
                    <a:pt x="69" y="45"/>
                    <a:pt x="56" y="27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46"/>
                    <a:pt x="31" y="64"/>
                    <a:pt x="4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8455025" y="2493963"/>
              <a:ext cx="250825" cy="200025"/>
            </a:xfrm>
            <a:custGeom>
              <a:rect b="b" l="l" r="r" t="t"/>
              <a:pathLst>
                <a:path extrusionOk="0" h="67" w="84">
                  <a:moveTo>
                    <a:pt x="84" y="32"/>
                  </a:moveTo>
                  <a:cubicBezTo>
                    <a:pt x="84" y="32"/>
                    <a:pt x="84" y="32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48" y="12"/>
                    <a:pt x="34" y="6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1" y="46"/>
                    <a:pt x="42" y="54"/>
                    <a:pt x="59" y="67"/>
                  </a:cubicBezTo>
                  <a:lnTo>
                    <a:pt x="84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8143875" y="2487613"/>
              <a:ext cx="301625" cy="173038"/>
            </a:xfrm>
            <a:custGeom>
              <a:rect b="b" l="l" r="r" t="t"/>
              <a:pathLst>
                <a:path extrusionOk="0" h="58" w="101">
                  <a:moveTo>
                    <a:pt x="82" y="43"/>
                  </a:moveTo>
                  <a:cubicBezTo>
                    <a:pt x="87" y="43"/>
                    <a:pt x="92" y="43"/>
                    <a:pt x="97" y="43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6" y="1"/>
                    <a:pt x="91" y="1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6"/>
                    <a:pt x="4" y="18"/>
                    <a:pt x="0" y="2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9" y="48"/>
                    <a:pt x="60" y="43"/>
                    <a:pt x="82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7908925" y="3230563"/>
              <a:ext cx="238125" cy="247650"/>
            </a:xfrm>
            <a:custGeom>
              <a:rect b="b" l="l" r="r" t="t"/>
              <a:pathLst>
                <a:path extrusionOk="0" h="83" w="80">
                  <a:moveTo>
                    <a:pt x="59" y="31"/>
                  </a:moveTo>
                  <a:cubicBezTo>
                    <a:pt x="50" y="21"/>
                    <a:pt x="43" y="11"/>
                    <a:pt x="3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8" y="48"/>
                    <a:pt x="22" y="53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9" y="70"/>
                    <a:pt x="47" y="77"/>
                    <a:pt x="55" y="83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2" y="43"/>
                    <a:pt x="65" y="37"/>
                    <a:pt x="5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8734425" y="3087688"/>
              <a:ext cx="195262" cy="250825"/>
            </a:xfrm>
            <a:custGeom>
              <a:rect b="b" l="l" r="r" t="t"/>
              <a:pathLst>
                <a:path extrusionOk="0" h="84" w="65">
                  <a:moveTo>
                    <a:pt x="0" y="60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51" y="61"/>
                    <a:pt x="61" y="34"/>
                    <a:pt x="6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22"/>
                    <a:pt x="13" y="42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8777288" y="2827338"/>
              <a:ext cx="157162" cy="247650"/>
            </a:xfrm>
            <a:custGeom>
              <a:rect b="b" l="l" r="r" t="t"/>
              <a:pathLst>
                <a:path extrusionOk="0" h="83" w="53">
                  <a:moveTo>
                    <a:pt x="53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30"/>
                    <a:pt x="45" y="14"/>
                    <a:pt x="3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33"/>
                    <a:pt x="10" y="51"/>
                    <a:pt x="10" y="69"/>
                  </a:cubicBezTo>
                  <a:cubicBezTo>
                    <a:pt x="10" y="73"/>
                    <a:pt x="10" y="76"/>
                    <a:pt x="10" y="80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2" y="79"/>
                    <a:pt x="53" y="75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8577263" y="3284538"/>
              <a:ext cx="247650" cy="238125"/>
            </a:xfrm>
            <a:custGeom>
              <a:rect b="b" l="l" r="r" t="t"/>
              <a:pathLst>
                <a:path extrusionOk="0" h="80" w="83">
                  <a:moveTo>
                    <a:pt x="0" y="42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2" y="78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67" y="45"/>
                    <a:pt x="76" y="36"/>
                    <a:pt x="83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8"/>
                    <a:pt x="19" y="32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8358188" y="3419475"/>
              <a:ext cx="247650" cy="160338"/>
            </a:xfrm>
            <a:custGeom>
              <a:rect b="b" l="l" r="r" t="t"/>
              <a:pathLst>
                <a:path extrusionOk="0" h="54" w="83">
                  <a:moveTo>
                    <a:pt x="10" y="11"/>
                  </a:moveTo>
                  <a:cubicBezTo>
                    <a:pt x="7" y="11"/>
                    <a:pt x="5" y="11"/>
                    <a:pt x="3" y="1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3" y="54"/>
                    <a:pt x="5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2"/>
                    <a:pt x="36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1"/>
                    <a:pt x="44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9" y="50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3" y="49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0" y="44"/>
                    <a:pt x="77" y="41"/>
                    <a:pt x="83" y="3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9" y="7"/>
                    <a:pt x="30" y="11"/>
                    <a:pt x="1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8096250" y="3386138"/>
              <a:ext cx="250825" cy="190500"/>
            </a:xfrm>
            <a:custGeom>
              <a:rect b="b" l="l" r="r" t="t"/>
              <a:pathLst>
                <a:path extrusionOk="0" h="64" w="84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3" y="44"/>
                    <a:pt x="22" y="48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1" y="59"/>
                    <a:pt x="52" y="59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6" y="60"/>
                    <a:pt x="60" y="61"/>
                    <a:pt x="63" y="61"/>
                  </a:cubicBezTo>
                  <a:cubicBezTo>
                    <a:pt x="64" y="61"/>
                    <a:pt x="64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3"/>
                    <a:pt x="78" y="64"/>
                    <a:pt x="79" y="64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62" y="19"/>
                    <a:pt x="41" y="12"/>
                    <a:pt x="23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8001000" y="2646363"/>
              <a:ext cx="776287" cy="776288"/>
            </a:xfrm>
            <a:custGeom>
              <a:rect b="b" l="l" r="r" t="t"/>
              <a:pathLst>
                <a:path extrusionOk="0" h="260" w="260">
                  <a:moveTo>
                    <a:pt x="260" y="130"/>
                  </a:moveTo>
                  <a:cubicBezTo>
                    <a:pt x="260" y="86"/>
                    <a:pt x="239" y="47"/>
                    <a:pt x="206" y="24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0" y="18"/>
                    <a:pt x="156" y="9"/>
                    <a:pt x="130" y="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89" y="0"/>
                    <a:pt x="53" y="18"/>
                    <a:pt x="29" y="4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19" y="74"/>
                    <a:pt x="9" y="101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72"/>
                    <a:pt x="19" y="209"/>
                    <a:pt x="49" y="232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76" y="241"/>
                    <a:pt x="102" y="251"/>
                    <a:pt x="130" y="251"/>
                  </a:cubicBezTo>
                  <a:cubicBezTo>
                    <a:pt x="130" y="260"/>
                    <a:pt x="130" y="260"/>
                    <a:pt x="130" y="260"/>
                  </a:cubicBezTo>
                  <a:cubicBezTo>
                    <a:pt x="168" y="260"/>
                    <a:pt x="202" y="244"/>
                    <a:pt x="226" y="218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39" y="190"/>
                    <a:pt x="251" y="162"/>
                    <a:pt x="251" y="130"/>
                  </a:cubicBezTo>
                  <a:lnTo>
                    <a:pt x="260" y="130"/>
                  </a:lnTo>
                  <a:close/>
                  <a:moveTo>
                    <a:pt x="216" y="210"/>
                  </a:moveTo>
                  <a:cubicBezTo>
                    <a:pt x="209" y="203"/>
                    <a:pt x="209" y="203"/>
                    <a:pt x="209" y="203"/>
                  </a:cubicBezTo>
                  <a:cubicBezTo>
                    <a:pt x="190" y="225"/>
                    <a:pt x="161" y="238"/>
                    <a:pt x="130" y="238"/>
                  </a:cubicBezTo>
                  <a:cubicBezTo>
                    <a:pt x="130" y="248"/>
                    <a:pt x="130" y="248"/>
                    <a:pt x="130" y="248"/>
                  </a:cubicBezTo>
                  <a:cubicBezTo>
                    <a:pt x="102" y="248"/>
                    <a:pt x="77" y="238"/>
                    <a:pt x="57" y="222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38" y="195"/>
                    <a:pt x="22" y="164"/>
                    <a:pt x="22" y="130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12" y="102"/>
                    <a:pt x="22" y="76"/>
                    <a:pt x="39" y="5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6" y="37"/>
                    <a:pt x="96" y="22"/>
                    <a:pt x="130" y="2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55" y="12"/>
                    <a:pt x="179" y="21"/>
                    <a:pt x="198" y="34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220" y="62"/>
                    <a:pt x="238" y="94"/>
                    <a:pt x="238" y="130"/>
                  </a:cubicBezTo>
                  <a:cubicBezTo>
                    <a:pt x="247" y="130"/>
                    <a:pt x="247" y="130"/>
                    <a:pt x="247" y="130"/>
                  </a:cubicBezTo>
                  <a:cubicBezTo>
                    <a:pt x="247" y="161"/>
                    <a:pt x="236" y="189"/>
                    <a:pt x="216" y="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8107363" y="2752725"/>
              <a:ext cx="561975" cy="561975"/>
            </a:xfrm>
            <a:custGeom>
              <a:rect b="b" l="l" r="r" t="t"/>
              <a:pathLst>
                <a:path extrusionOk="0" h="188" w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94" y="148"/>
                  </a:moveTo>
                  <a:cubicBezTo>
                    <a:pt x="64" y="148"/>
                    <a:pt x="40" y="124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ubicBezTo>
                    <a:pt x="124" y="40"/>
                    <a:pt x="148" y="64"/>
                    <a:pt x="148" y="94"/>
                  </a:cubicBezTo>
                  <a:cubicBezTo>
                    <a:pt x="148" y="124"/>
                    <a:pt x="124" y="148"/>
                    <a:pt x="94" y="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</a:t>
            </a:r>
            <a:endParaRPr/>
          </a:p>
        </p:txBody>
      </p:sp>
      <p:sp>
        <p:nvSpPr>
          <p:cNvPr id="2212" name="Google Shape;2212;p52"/>
          <p:cNvSpPr txBox="1"/>
          <p:nvPr>
            <p:ph idx="9" type="subTitle"/>
          </p:nvPr>
        </p:nvSpPr>
        <p:spPr>
          <a:xfrm>
            <a:off x="1898850" y="3386650"/>
            <a:ext cx="53463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u="sng"/>
              <a:t>Conclusion</a:t>
            </a:r>
            <a:endParaRPr b="0" sz="1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This model is not </a:t>
            </a:r>
            <a:r>
              <a:rPr b="0" lang="en" sz="1200"/>
              <a:t>really</a:t>
            </a:r>
            <a:r>
              <a:rPr b="0" lang="en" sz="1200"/>
              <a:t> good at predicting, as the error percentages are quite high.</a:t>
            </a:r>
            <a:endParaRPr b="0" sz="1200"/>
          </a:p>
        </p:txBody>
      </p:sp>
      <p:pic>
        <p:nvPicPr>
          <p:cNvPr id="2213" name="Google Shape;22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0" y="1170125"/>
            <a:ext cx="5927510" cy="20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52"/>
          <p:cNvSpPr/>
          <p:nvPr/>
        </p:nvSpPr>
        <p:spPr>
          <a:xfrm>
            <a:off x="6354625" y="1218600"/>
            <a:ext cx="1181100" cy="201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sp>
        <p:nvSpPr>
          <p:cNvPr id="2220" name="Google Shape;2220;p53"/>
          <p:cNvSpPr txBox="1"/>
          <p:nvPr/>
        </p:nvSpPr>
        <p:spPr>
          <a:xfrm>
            <a:off x="1227300" y="1360875"/>
            <a:ext cx="66894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Random forest combines ensemble learning with decision tree frameworks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multiple randomly drawn decision trees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Average results to output strong predictions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Allows us to predict video game sales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1" name="Google Shape;22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500" y="32046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6" name="Google Shape;2226;p54"/>
          <p:cNvGrpSpPr/>
          <p:nvPr/>
        </p:nvGrpSpPr>
        <p:grpSpPr>
          <a:xfrm>
            <a:off x="6357703" y="2174907"/>
            <a:ext cx="2031739" cy="793683"/>
            <a:chOff x="5943697" y="1907975"/>
            <a:chExt cx="2555003" cy="961108"/>
          </a:xfrm>
        </p:grpSpPr>
        <p:sp>
          <p:nvSpPr>
            <p:cNvPr id="2227" name="Google Shape;2227;p54"/>
            <p:cNvSpPr/>
            <p:nvPr/>
          </p:nvSpPr>
          <p:spPr>
            <a:xfrm>
              <a:off x="6582954" y="1909575"/>
              <a:ext cx="1915746" cy="959286"/>
            </a:xfrm>
            <a:custGeom>
              <a:rect b="b" l="l" r="r" t="t"/>
              <a:pathLst>
                <a:path extrusionOk="0" h="56074" w="70084">
                  <a:moveTo>
                    <a:pt x="0" y="0"/>
                  </a:moveTo>
                  <a:lnTo>
                    <a:pt x="0" y="56074"/>
                  </a:lnTo>
                  <a:lnTo>
                    <a:pt x="50503" y="56074"/>
                  </a:lnTo>
                  <a:lnTo>
                    <a:pt x="70084" y="28053"/>
                  </a:lnTo>
                  <a:lnTo>
                    <a:pt x="50503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5943697" y="1907975"/>
              <a:ext cx="2250381" cy="961108"/>
            </a:xfrm>
            <a:custGeom>
              <a:rect b="b" l="l" r="r" t="t"/>
              <a:pathLst>
                <a:path extrusionOk="0" h="56074" w="82326">
                  <a:moveTo>
                    <a:pt x="82326" y="28053"/>
                  </a:moveTo>
                  <a:lnTo>
                    <a:pt x="62745" y="56074"/>
                  </a:lnTo>
                  <a:lnTo>
                    <a:pt x="0" y="56074"/>
                  </a:lnTo>
                  <a:lnTo>
                    <a:pt x="0" y="0"/>
                  </a:lnTo>
                  <a:lnTo>
                    <a:pt x="627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457200" lIns="731500" spcFirstLastPara="1" rIns="45720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29" name="Google Shape;222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</a:t>
            </a:r>
            <a:endParaRPr/>
          </a:p>
        </p:txBody>
      </p:sp>
      <p:sp>
        <p:nvSpPr>
          <p:cNvPr id="2230" name="Google Shape;2230;p54"/>
          <p:cNvSpPr txBox="1"/>
          <p:nvPr>
            <p:ph idx="1" type="body"/>
          </p:nvPr>
        </p:nvSpPr>
        <p:spPr>
          <a:xfrm>
            <a:off x="720000" y="1152475"/>
            <a:ext cx="77040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To use an improved model and try to predict the responses with better results</a:t>
            </a:r>
            <a:endParaRPr/>
          </a:p>
        </p:txBody>
      </p:sp>
      <p:grpSp>
        <p:nvGrpSpPr>
          <p:cNvPr id="2231" name="Google Shape;2231;p54"/>
          <p:cNvGrpSpPr/>
          <p:nvPr/>
        </p:nvGrpSpPr>
        <p:grpSpPr>
          <a:xfrm>
            <a:off x="4957103" y="2174907"/>
            <a:ext cx="2031739" cy="793683"/>
            <a:chOff x="5943697" y="1907975"/>
            <a:chExt cx="2555003" cy="961108"/>
          </a:xfrm>
        </p:grpSpPr>
        <p:sp>
          <p:nvSpPr>
            <p:cNvPr id="2232" name="Google Shape;2232;p54"/>
            <p:cNvSpPr/>
            <p:nvPr/>
          </p:nvSpPr>
          <p:spPr>
            <a:xfrm>
              <a:off x="6582954" y="1909575"/>
              <a:ext cx="1915746" cy="959286"/>
            </a:xfrm>
            <a:custGeom>
              <a:rect b="b" l="l" r="r" t="t"/>
              <a:pathLst>
                <a:path extrusionOk="0" h="56074" w="70084">
                  <a:moveTo>
                    <a:pt x="0" y="0"/>
                  </a:moveTo>
                  <a:lnTo>
                    <a:pt x="0" y="56074"/>
                  </a:lnTo>
                  <a:lnTo>
                    <a:pt x="50503" y="56074"/>
                  </a:lnTo>
                  <a:lnTo>
                    <a:pt x="70084" y="28053"/>
                  </a:lnTo>
                  <a:lnTo>
                    <a:pt x="50503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5943697" y="1907975"/>
              <a:ext cx="2250381" cy="961108"/>
            </a:xfrm>
            <a:custGeom>
              <a:rect b="b" l="l" r="r" t="t"/>
              <a:pathLst>
                <a:path extrusionOk="0" h="56074" w="82326">
                  <a:moveTo>
                    <a:pt x="82326" y="28053"/>
                  </a:moveTo>
                  <a:lnTo>
                    <a:pt x="62745" y="56074"/>
                  </a:lnTo>
                  <a:lnTo>
                    <a:pt x="0" y="56074"/>
                  </a:lnTo>
                  <a:lnTo>
                    <a:pt x="0" y="0"/>
                  </a:lnTo>
                  <a:lnTo>
                    <a:pt x="627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457200" lIns="731500" spcFirstLastPara="1" rIns="45720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4" name="Google Shape;2234;p54"/>
          <p:cNvGrpSpPr/>
          <p:nvPr/>
        </p:nvGrpSpPr>
        <p:grpSpPr>
          <a:xfrm>
            <a:off x="3559879" y="2174907"/>
            <a:ext cx="2026771" cy="793683"/>
            <a:chOff x="4186624" y="1907975"/>
            <a:chExt cx="2548756" cy="961108"/>
          </a:xfrm>
        </p:grpSpPr>
        <p:sp>
          <p:nvSpPr>
            <p:cNvPr id="2235" name="Google Shape;2235;p54"/>
            <p:cNvSpPr/>
            <p:nvPr/>
          </p:nvSpPr>
          <p:spPr>
            <a:xfrm>
              <a:off x="4820535" y="1909575"/>
              <a:ext cx="1914844" cy="959286"/>
            </a:xfrm>
            <a:custGeom>
              <a:rect b="b" l="l" r="r" t="t"/>
              <a:pathLst>
                <a:path extrusionOk="0" h="56074" w="70051">
                  <a:moveTo>
                    <a:pt x="1" y="0"/>
                  </a:moveTo>
                  <a:lnTo>
                    <a:pt x="1" y="56074"/>
                  </a:lnTo>
                  <a:lnTo>
                    <a:pt x="50470" y="56074"/>
                  </a:lnTo>
                  <a:lnTo>
                    <a:pt x="70051" y="28053"/>
                  </a:lnTo>
                  <a:lnTo>
                    <a:pt x="50470" y="0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4186624" y="1907975"/>
              <a:ext cx="2250381" cy="961108"/>
            </a:xfrm>
            <a:custGeom>
              <a:rect b="b" l="l" r="r" t="t"/>
              <a:pathLst>
                <a:path extrusionOk="0" h="56074" w="82326">
                  <a:moveTo>
                    <a:pt x="82326" y="28053"/>
                  </a:moveTo>
                  <a:lnTo>
                    <a:pt x="62778" y="56074"/>
                  </a:lnTo>
                  <a:lnTo>
                    <a:pt x="0" y="56074"/>
                  </a:lnTo>
                  <a:lnTo>
                    <a:pt x="0" y="0"/>
                  </a:lnTo>
                  <a:lnTo>
                    <a:pt x="6277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457200" lIns="731500" spcFirstLastPara="1" rIns="45720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2237" name="Google Shape;2237;p54"/>
          <p:cNvGrpSpPr/>
          <p:nvPr/>
        </p:nvGrpSpPr>
        <p:grpSpPr>
          <a:xfrm>
            <a:off x="2156851" y="2174907"/>
            <a:ext cx="2031008" cy="793683"/>
            <a:chOff x="2422252" y="1907975"/>
            <a:chExt cx="2554084" cy="961108"/>
          </a:xfrm>
        </p:grpSpPr>
        <p:sp>
          <p:nvSpPr>
            <p:cNvPr id="2238" name="Google Shape;2238;p54"/>
            <p:cNvSpPr/>
            <p:nvPr/>
          </p:nvSpPr>
          <p:spPr>
            <a:xfrm>
              <a:off x="3061492" y="1909575"/>
              <a:ext cx="1914844" cy="959286"/>
            </a:xfrm>
            <a:custGeom>
              <a:rect b="b" l="l" r="r" t="t"/>
              <a:pathLst>
                <a:path extrusionOk="0" h="56074" w="70051">
                  <a:moveTo>
                    <a:pt x="0" y="0"/>
                  </a:moveTo>
                  <a:lnTo>
                    <a:pt x="0" y="56074"/>
                  </a:lnTo>
                  <a:lnTo>
                    <a:pt x="50503" y="56074"/>
                  </a:lnTo>
                  <a:lnTo>
                    <a:pt x="70050" y="28053"/>
                  </a:lnTo>
                  <a:lnTo>
                    <a:pt x="50503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39" name="Google Shape;2239;p54"/>
            <p:cNvSpPr/>
            <p:nvPr/>
          </p:nvSpPr>
          <p:spPr>
            <a:xfrm>
              <a:off x="2422252" y="1907975"/>
              <a:ext cx="2250381" cy="961108"/>
            </a:xfrm>
            <a:custGeom>
              <a:rect b="b" l="l" r="r" t="t"/>
              <a:pathLst>
                <a:path extrusionOk="0" h="56074" w="82326">
                  <a:moveTo>
                    <a:pt x="82326" y="28053"/>
                  </a:moveTo>
                  <a:lnTo>
                    <a:pt x="62745" y="56074"/>
                  </a:lnTo>
                  <a:lnTo>
                    <a:pt x="0" y="56074"/>
                  </a:lnTo>
                  <a:lnTo>
                    <a:pt x="0" y="0"/>
                  </a:lnTo>
                  <a:lnTo>
                    <a:pt x="6274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457200" lIns="731500" spcFirstLastPara="1" rIns="45720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0" name="Google Shape;2240;p54"/>
          <p:cNvGrpSpPr/>
          <p:nvPr/>
        </p:nvGrpSpPr>
        <p:grpSpPr>
          <a:xfrm>
            <a:off x="754553" y="2174907"/>
            <a:ext cx="2034251" cy="793683"/>
            <a:chOff x="658800" y="1907975"/>
            <a:chExt cx="2558162" cy="961108"/>
          </a:xfrm>
        </p:grpSpPr>
        <p:sp>
          <p:nvSpPr>
            <p:cNvPr id="2241" name="Google Shape;2241;p54"/>
            <p:cNvSpPr/>
            <p:nvPr/>
          </p:nvSpPr>
          <p:spPr>
            <a:xfrm>
              <a:off x="672675" y="1907975"/>
              <a:ext cx="1727927" cy="961108"/>
            </a:xfrm>
            <a:custGeom>
              <a:rect b="b" l="l" r="r" t="t"/>
              <a:pathLst>
                <a:path extrusionOk="0" h="56074" w="63213">
                  <a:moveTo>
                    <a:pt x="0" y="0"/>
                  </a:moveTo>
                  <a:lnTo>
                    <a:pt x="0" y="56074"/>
                  </a:lnTo>
                  <a:lnTo>
                    <a:pt x="43665" y="56074"/>
                  </a:lnTo>
                  <a:lnTo>
                    <a:pt x="63212" y="28053"/>
                  </a:lnTo>
                  <a:lnTo>
                    <a:pt x="43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457200" lIns="274300" spcFirstLastPara="1" rIns="45720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1302118" y="1909575"/>
              <a:ext cx="1914844" cy="959286"/>
            </a:xfrm>
            <a:custGeom>
              <a:rect b="b" l="l" r="r" t="t"/>
              <a:pathLst>
                <a:path extrusionOk="0" h="56074" w="70051">
                  <a:moveTo>
                    <a:pt x="0" y="0"/>
                  </a:moveTo>
                  <a:lnTo>
                    <a:pt x="0" y="56074"/>
                  </a:lnTo>
                  <a:lnTo>
                    <a:pt x="50469" y="56074"/>
                  </a:lnTo>
                  <a:lnTo>
                    <a:pt x="70050" y="28053"/>
                  </a:lnTo>
                  <a:lnTo>
                    <a:pt x="50469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1192200" y="1907975"/>
              <a:ext cx="1727927" cy="961108"/>
            </a:xfrm>
            <a:custGeom>
              <a:rect b="b" l="l" r="r" t="t"/>
              <a:pathLst>
                <a:path extrusionOk="0" h="56074" w="63213">
                  <a:moveTo>
                    <a:pt x="0" y="0"/>
                  </a:moveTo>
                  <a:lnTo>
                    <a:pt x="0" y="56074"/>
                  </a:lnTo>
                  <a:lnTo>
                    <a:pt x="43665" y="56074"/>
                  </a:lnTo>
                  <a:lnTo>
                    <a:pt x="63212" y="28053"/>
                  </a:lnTo>
                  <a:lnTo>
                    <a:pt x="43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457200" lIns="274300" spcFirstLastPara="1" rIns="45720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658800" y="1909525"/>
              <a:ext cx="273900" cy="9594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5" name="Google Shape;2245;p54"/>
          <p:cNvSpPr txBox="1"/>
          <p:nvPr/>
        </p:nvSpPr>
        <p:spPr>
          <a:xfrm>
            <a:off x="890400" y="2968592"/>
            <a:ext cx="1174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Step 1: Tune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6" name="Google Shape;2246;p54"/>
          <p:cNvSpPr txBox="1"/>
          <p:nvPr/>
        </p:nvSpPr>
        <p:spPr>
          <a:xfrm>
            <a:off x="2385675" y="2968592"/>
            <a:ext cx="1174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Step 2: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Perform RFR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7" name="Google Shape;2247;p54"/>
          <p:cNvSpPr txBox="1"/>
          <p:nvPr/>
        </p:nvSpPr>
        <p:spPr>
          <a:xfrm>
            <a:off x="3753088" y="2968600"/>
            <a:ext cx="1237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Step 3: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Importance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8" name="Google Shape;2248;p54"/>
          <p:cNvSpPr txBox="1"/>
          <p:nvPr/>
        </p:nvSpPr>
        <p:spPr>
          <a:xfrm>
            <a:off x="5183500" y="2968592"/>
            <a:ext cx="1174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Step 4: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Perform RFR again 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9" name="Google Shape;2249;p54"/>
          <p:cNvSpPr txBox="1"/>
          <p:nvPr/>
        </p:nvSpPr>
        <p:spPr>
          <a:xfrm>
            <a:off x="6614300" y="2968592"/>
            <a:ext cx="1174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Step 5: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Compare models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50" name="Google Shape;2250;p54"/>
          <p:cNvGrpSpPr/>
          <p:nvPr/>
        </p:nvGrpSpPr>
        <p:grpSpPr>
          <a:xfrm>
            <a:off x="1353206" y="2369274"/>
            <a:ext cx="366052" cy="356831"/>
            <a:chOff x="-31817400" y="3910025"/>
            <a:chExt cx="301675" cy="294075"/>
          </a:xfrm>
        </p:grpSpPr>
        <p:sp>
          <p:nvSpPr>
            <p:cNvPr id="2251" name="Google Shape;2251;p54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4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4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4" name="Google Shape;2254;p54"/>
          <p:cNvGrpSpPr/>
          <p:nvPr/>
        </p:nvGrpSpPr>
        <p:grpSpPr>
          <a:xfrm>
            <a:off x="2934506" y="2388110"/>
            <a:ext cx="366364" cy="367290"/>
            <a:chOff x="-61783350" y="3743950"/>
            <a:chExt cx="316650" cy="317450"/>
          </a:xfrm>
        </p:grpSpPr>
        <p:sp>
          <p:nvSpPr>
            <p:cNvPr id="2255" name="Google Shape;2255;p5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7" name="Google Shape;2257;p54"/>
          <p:cNvGrpSpPr/>
          <p:nvPr/>
        </p:nvGrpSpPr>
        <p:grpSpPr>
          <a:xfrm>
            <a:off x="4313087" y="2370988"/>
            <a:ext cx="354341" cy="353394"/>
            <a:chOff x="-46779100" y="3938500"/>
            <a:chExt cx="299325" cy="298525"/>
          </a:xfrm>
        </p:grpSpPr>
        <p:sp>
          <p:nvSpPr>
            <p:cNvPr id="2258" name="Google Shape;2258;p54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4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54"/>
          <p:cNvGrpSpPr/>
          <p:nvPr/>
        </p:nvGrpSpPr>
        <p:grpSpPr>
          <a:xfrm>
            <a:off x="5679631" y="2388110"/>
            <a:ext cx="366364" cy="367290"/>
            <a:chOff x="-61783350" y="3743950"/>
            <a:chExt cx="316650" cy="317450"/>
          </a:xfrm>
        </p:grpSpPr>
        <p:sp>
          <p:nvSpPr>
            <p:cNvPr id="2261" name="Google Shape;2261;p5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3" name="Google Shape;2263;p54"/>
          <p:cNvGrpSpPr/>
          <p:nvPr/>
        </p:nvGrpSpPr>
        <p:grpSpPr>
          <a:xfrm>
            <a:off x="7058195" y="2387731"/>
            <a:ext cx="370645" cy="368042"/>
            <a:chOff x="-63250675" y="3744075"/>
            <a:chExt cx="320350" cy="318100"/>
          </a:xfrm>
        </p:grpSpPr>
        <p:sp>
          <p:nvSpPr>
            <p:cNvPr id="2264" name="Google Shape;2264;p54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4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4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 (NA)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55"/>
          <p:cNvSpPr txBox="1"/>
          <p:nvPr>
            <p:ph idx="3" type="subTitle"/>
          </p:nvPr>
        </p:nvSpPr>
        <p:spPr>
          <a:xfrm>
            <a:off x="1300925" y="2522900"/>
            <a:ext cx="2750100" cy="164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max_depth: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max_features: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n_estimators: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</a:t>
            </a:r>
            <a:endParaRPr baseline="30000"/>
          </a:p>
        </p:txBody>
      </p:sp>
      <p:sp>
        <p:nvSpPr>
          <p:cNvPr id="2273" name="Google Shape;2273;p55"/>
          <p:cNvSpPr txBox="1"/>
          <p:nvPr>
            <p:ph idx="1" type="subTitle"/>
          </p:nvPr>
        </p:nvSpPr>
        <p:spPr>
          <a:xfrm>
            <a:off x="1300925" y="1805625"/>
            <a:ext cx="2750100" cy="71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Tuning</a:t>
            </a:r>
            <a:endParaRPr/>
          </a:p>
        </p:txBody>
      </p:sp>
      <p:sp>
        <p:nvSpPr>
          <p:cNvPr id="2274" name="Google Shape;2274;p55"/>
          <p:cNvSpPr txBox="1"/>
          <p:nvPr>
            <p:ph idx="3" type="subTitle"/>
          </p:nvPr>
        </p:nvSpPr>
        <p:spPr>
          <a:xfrm>
            <a:off x="5131525" y="2522900"/>
            <a:ext cx="2750100" cy="2179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R^2 Score</a:t>
            </a:r>
            <a:r>
              <a:rPr lang="en"/>
              <a:t>: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0.6628317497986067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 0.4312957862361971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Error(RMSE):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0.6567311369473791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Bag Score:  0.14016238272014492</a:t>
            </a:r>
            <a:endParaRPr/>
          </a:p>
        </p:txBody>
      </p:sp>
      <p:sp>
        <p:nvSpPr>
          <p:cNvPr id="2275" name="Google Shape;2275;p55"/>
          <p:cNvSpPr txBox="1"/>
          <p:nvPr>
            <p:ph idx="1" type="subTitle"/>
          </p:nvPr>
        </p:nvSpPr>
        <p:spPr>
          <a:xfrm>
            <a:off x="5131525" y="1805625"/>
            <a:ext cx="2750100" cy="71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Random Forest Regression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 (NA)</a:t>
            </a:r>
            <a:endParaRPr/>
          </a:p>
        </p:txBody>
      </p:sp>
      <p:pic>
        <p:nvPicPr>
          <p:cNvPr id="2281" name="Google Shape;2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75" y="1646025"/>
            <a:ext cx="6480255" cy="33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</a:t>
            </a:r>
            <a:endParaRPr/>
          </a:p>
        </p:txBody>
      </p:sp>
      <p:sp>
        <p:nvSpPr>
          <p:cNvPr id="2287" name="Google Shape;2287;p57"/>
          <p:cNvSpPr txBox="1"/>
          <p:nvPr>
            <p:ph idx="9" type="subTitle"/>
          </p:nvPr>
        </p:nvSpPr>
        <p:spPr>
          <a:xfrm>
            <a:off x="1898850" y="3386650"/>
            <a:ext cx="53463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u="sng"/>
              <a:t>Conclusion</a:t>
            </a:r>
            <a:endParaRPr b="0" sz="1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The error percentages are still pretty high.</a:t>
            </a:r>
            <a:endParaRPr b="0" sz="1200"/>
          </a:p>
        </p:txBody>
      </p:sp>
      <p:pic>
        <p:nvPicPr>
          <p:cNvPr id="2288" name="Google Shape;22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113" y="1170125"/>
            <a:ext cx="5137779" cy="20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57"/>
          <p:cNvSpPr/>
          <p:nvPr/>
        </p:nvSpPr>
        <p:spPr>
          <a:xfrm>
            <a:off x="5958375" y="1255975"/>
            <a:ext cx="1106400" cy="192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Regression (NA)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58"/>
          <p:cNvSpPr txBox="1"/>
          <p:nvPr>
            <p:ph idx="3" type="subTitle"/>
          </p:nvPr>
        </p:nvSpPr>
        <p:spPr>
          <a:xfrm>
            <a:off x="1281650" y="2205050"/>
            <a:ext cx="2750100" cy="1305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meta_score     0.316076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Publisher      0.177547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      0.144707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user_review    0.141271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          0.129743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         0.090656</a:t>
            </a:r>
            <a:endParaRPr/>
          </a:p>
        </p:txBody>
      </p:sp>
      <p:sp>
        <p:nvSpPr>
          <p:cNvPr id="2296" name="Google Shape;2296;p58"/>
          <p:cNvSpPr txBox="1"/>
          <p:nvPr>
            <p:ph idx="1" type="subTitle"/>
          </p:nvPr>
        </p:nvSpPr>
        <p:spPr>
          <a:xfrm>
            <a:off x="1281650" y="1487775"/>
            <a:ext cx="2750100" cy="71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Feature Importance</a:t>
            </a:r>
            <a:endParaRPr/>
          </a:p>
        </p:txBody>
      </p:sp>
      <p:sp>
        <p:nvSpPr>
          <p:cNvPr id="2297" name="Google Shape;2297;p58"/>
          <p:cNvSpPr txBox="1"/>
          <p:nvPr>
            <p:ph idx="3" type="subTitle"/>
          </p:nvPr>
        </p:nvSpPr>
        <p:spPr>
          <a:xfrm>
            <a:off x="5112250" y="2205050"/>
            <a:ext cx="2750100" cy="2179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R^2 Score: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0.6654505569680094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(MSE):  0.44624209450150554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Mean Squared Error(RMSE):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0.6680135436512538</a:t>
            </a:r>
            <a:endParaRPr>
              <a:latin typeface="Exo"/>
              <a:ea typeface="Exo"/>
              <a:cs typeface="Exo"/>
              <a:sym typeface="Ex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Bag Score:  0.07696628115699056</a:t>
            </a:r>
            <a:endParaRPr/>
          </a:p>
        </p:txBody>
      </p:sp>
      <p:sp>
        <p:nvSpPr>
          <p:cNvPr id="2298" name="Google Shape;2298;p58"/>
          <p:cNvSpPr txBox="1"/>
          <p:nvPr>
            <p:ph idx="1" type="subTitle"/>
          </p:nvPr>
        </p:nvSpPr>
        <p:spPr>
          <a:xfrm>
            <a:off x="5112250" y="1487775"/>
            <a:ext cx="2750100" cy="71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Random Forest Regression</a:t>
            </a:r>
            <a:endParaRPr/>
          </a:p>
        </p:txBody>
      </p:sp>
      <p:sp>
        <p:nvSpPr>
          <p:cNvPr id="2299" name="Google Shape;2299;p58"/>
          <p:cNvSpPr txBox="1"/>
          <p:nvPr>
            <p:ph idx="1" type="subTitle"/>
          </p:nvPr>
        </p:nvSpPr>
        <p:spPr>
          <a:xfrm>
            <a:off x="1281650" y="3510050"/>
            <a:ext cx="2750100" cy="71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Genre is the least significant variable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Comparison</a:t>
            </a:r>
            <a:endParaRPr/>
          </a:p>
        </p:txBody>
      </p:sp>
      <p:sp>
        <p:nvSpPr>
          <p:cNvPr id="2305" name="Google Shape;2305;p59"/>
          <p:cNvSpPr txBox="1"/>
          <p:nvPr/>
        </p:nvSpPr>
        <p:spPr>
          <a:xfrm>
            <a:off x="1428151" y="1149575"/>
            <a:ext cx="2009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Including Genre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6" name="Google Shape;2306;p59"/>
          <p:cNvSpPr txBox="1"/>
          <p:nvPr/>
        </p:nvSpPr>
        <p:spPr>
          <a:xfrm>
            <a:off x="5395562" y="1149575"/>
            <a:ext cx="2631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After removing Genre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07" name="Google Shape;2307;p59"/>
          <p:cNvPicPr preferRelativeResize="0"/>
          <p:nvPr/>
        </p:nvPicPr>
        <p:blipFill rotWithShape="1">
          <a:blip r:embed="rId3">
            <a:alphaModFix/>
          </a:blip>
          <a:srcRect b="0" l="48631" r="0" t="0"/>
          <a:stretch/>
        </p:blipFill>
        <p:spPr>
          <a:xfrm>
            <a:off x="5191968" y="1871357"/>
            <a:ext cx="3038656" cy="261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59"/>
          <p:cNvPicPr preferRelativeResize="0"/>
          <p:nvPr/>
        </p:nvPicPr>
        <p:blipFill rotWithShape="1">
          <a:blip r:embed="rId4">
            <a:alphaModFix/>
          </a:blip>
          <a:srcRect b="0" l="48538" r="0" t="0"/>
          <a:stretch/>
        </p:blipFill>
        <p:spPr>
          <a:xfrm>
            <a:off x="913375" y="1871357"/>
            <a:ext cx="3038656" cy="261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59"/>
          <p:cNvSpPr txBox="1"/>
          <p:nvPr/>
        </p:nvSpPr>
        <p:spPr>
          <a:xfrm rot="5400000">
            <a:off x="2036575" y="2541625"/>
            <a:ext cx="2398800" cy="12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0" name="Google Shape;2310;p59"/>
          <p:cNvSpPr txBox="1"/>
          <p:nvPr/>
        </p:nvSpPr>
        <p:spPr>
          <a:xfrm rot="5400000">
            <a:off x="6178850" y="2541625"/>
            <a:ext cx="2398800" cy="12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endParaRPr/>
          </a:p>
        </p:txBody>
      </p:sp>
      <p:sp>
        <p:nvSpPr>
          <p:cNvPr id="2316" name="Google Shape;2316;p60"/>
          <p:cNvSpPr txBox="1"/>
          <p:nvPr/>
        </p:nvSpPr>
        <p:spPr>
          <a:xfrm>
            <a:off x="1391150" y="1149575"/>
            <a:ext cx="6790500" cy="203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Extreme 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gradient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boosting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Ensemble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of decision tree models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Adds one tree to the ensemble at a time and fit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Corrects the 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prediction</a:t>
            </a: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errors made by prior models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Predictive modelling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17" name="Google Shape;23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50" y="33133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61"/>
          <p:cNvSpPr txBox="1"/>
          <p:nvPr>
            <p:ph type="title"/>
          </p:nvPr>
        </p:nvSpPr>
        <p:spPr>
          <a:xfrm>
            <a:off x="720000" y="603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endParaRPr/>
          </a:p>
        </p:txBody>
      </p:sp>
      <p:sp>
        <p:nvSpPr>
          <p:cNvPr id="2323" name="Google Shape;2323;p61"/>
          <p:cNvSpPr txBox="1"/>
          <p:nvPr>
            <p:ph idx="6" type="subTitle"/>
          </p:nvPr>
        </p:nvSpPr>
        <p:spPr>
          <a:xfrm>
            <a:off x="3018750" y="2266127"/>
            <a:ext cx="3106500" cy="1657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learning rate: 0.02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n_estimators: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200</a:t>
            </a:r>
            <a:endParaRPr baseline="30000" sz="2100"/>
          </a:p>
        </p:txBody>
      </p:sp>
      <p:sp>
        <p:nvSpPr>
          <p:cNvPr id="2324" name="Google Shape;2324;p61"/>
          <p:cNvSpPr txBox="1"/>
          <p:nvPr>
            <p:ph idx="1" type="subTitle"/>
          </p:nvPr>
        </p:nvSpPr>
        <p:spPr>
          <a:xfrm>
            <a:off x="3018750" y="1667875"/>
            <a:ext cx="3106500" cy="598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Tuning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6"/>
          <p:cNvSpPr txBox="1"/>
          <p:nvPr>
            <p:ph type="title"/>
          </p:nvPr>
        </p:nvSpPr>
        <p:spPr>
          <a:xfrm>
            <a:off x="583775" y="156625"/>
            <a:ext cx="42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MOTIVATION</a:t>
            </a:r>
            <a:endParaRPr sz="3400"/>
          </a:p>
        </p:txBody>
      </p:sp>
      <p:grpSp>
        <p:nvGrpSpPr>
          <p:cNvPr id="1790" name="Google Shape;1790;p26"/>
          <p:cNvGrpSpPr/>
          <p:nvPr/>
        </p:nvGrpSpPr>
        <p:grpSpPr>
          <a:xfrm>
            <a:off x="4881563" y="-466074"/>
            <a:ext cx="1165225" cy="1195388"/>
            <a:chOff x="4767263" y="2460638"/>
            <a:chExt cx="1165225" cy="1195388"/>
          </a:xfrm>
        </p:grpSpPr>
        <p:sp>
          <p:nvSpPr>
            <p:cNvPr id="1791" name="Google Shape;1791;p26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6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6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6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6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6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6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6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6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6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6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6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6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6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6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6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4" name="Google Shape;18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950" y="874750"/>
            <a:ext cx="5740099" cy="37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endParaRPr/>
          </a:p>
        </p:txBody>
      </p:sp>
      <p:graphicFrame>
        <p:nvGraphicFramePr>
          <p:cNvPr id="2330" name="Google Shape;2330;p62"/>
          <p:cNvGraphicFramePr/>
          <p:nvPr/>
        </p:nvGraphicFramePr>
        <p:xfrm>
          <a:off x="952500" y="13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{757ECC09-8EEA-4E22-8669-011E25D4BDD6}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Goodness of fit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(Train Dataset)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Explained Variance (R</a:t>
                      </a:r>
                      <a:r>
                        <a:rPr baseline="30000"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Mean Squared Error (MSE)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Root Mean Squared Error (RMSE)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0.8645986125078122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0.18073163150080188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0.42512543031533867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31" name="Google Shape;2331;p62"/>
          <p:cNvGraphicFramePr/>
          <p:nvPr/>
        </p:nvGraphicFramePr>
        <p:xfrm>
          <a:off x="952500" y="285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{757ECC09-8EEA-4E22-8669-011E25D4BDD6}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Prediction Accuracy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(Test Dataset)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Explained Variance (R</a:t>
                      </a:r>
                      <a:r>
                        <a:rPr baseline="30000"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Mean Squared Error (MSE)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Root Mean Squared Error (RMSE)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0.43574256878749007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0.4389482597439192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0.662531704708476</a:t>
                      </a:r>
                      <a:endParaRPr sz="1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endParaRPr/>
          </a:p>
        </p:txBody>
      </p:sp>
      <p:pic>
        <p:nvPicPr>
          <p:cNvPr id="2337" name="Google Shape;23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75" y="1097900"/>
            <a:ext cx="744145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endParaRPr/>
          </a:p>
        </p:txBody>
      </p:sp>
      <p:pic>
        <p:nvPicPr>
          <p:cNvPr id="2343" name="Google Shape;23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91" y="1245575"/>
            <a:ext cx="6791425" cy="2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64"/>
          <p:cNvSpPr txBox="1"/>
          <p:nvPr/>
        </p:nvSpPr>
        <p:spPr>
          <a:xfrm rot="5400000">
            <a:off x="5862100" y="1804475"/>
            <a:ext cx="2594100" cy="147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65"/>
          <p:cNvSpPr txBox="1"/>
          <p:nvPr>
            <p:ph type="title"/>
          </p:nvPr>
        </p:nvSpPr>
        <p:spPr>
          <a:xfrm>
            <a:off x="720000" y="1672225"/>
            <a:ext cx="77040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COMPARISON OF MODELS</a:t>
            </a:r>
            <a:endParaRPr sz="5900"/>
          </a:p>
        </p:txBody>
      </p:sp>
      <p:pic>
        <p:nvPicPr>
          <p:cNvPr id="2350" name="Google Shape;23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075" y="4530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250" y="5617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33412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65"/>
          <p:cNvSpPr txBox="1"/>
          <p:nvPr>
            <p:ph idx="4294967295" type="title"/>
          </p:nvPr>
        </p:nvSpPr>
        <p:spPr>
          <a:xfrm>
            <a:off x="3899388" y="404426"/>
            <a:ext cx="13452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04</a:t>
            </a:r>
            <a:endParaRPr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8" name="Google Shape;2358;p66"/>
          <p:cNvGraphicFramePr/>
          <p:nvPr/>
        </p:nvGraphicFramePr>
        <p:xfrm>
          <a:off x="1216488" y="1067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{757ECC09-8EEA-4E22-8669-011E25D4BDD6}</a:tableStyleId>
              </a:tblPr>
              <a:tblGrid>
                <a:gridCol w="671100"/>
                <a:gridCol w="671100"/>
                <a:gridCol w="671100"/>
                <a:gridCol w="671100"/>
                <a:gridCol w="671100"/>
                <a:gridCol w="671100"/>
                <a:gridCol w="671100"/>
                <a:gridCol w="671100"/>
                <a:gridCol w="671100"/>
                <a:gridCol w="671100"/>
              </a:tblGrid>
              <a:tr h="5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Linear regression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Random forest regression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XGBoost regression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5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EU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JP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EU 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JP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EU 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JP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MSE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0.558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0.297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0.038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0.431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0.242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0.039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0.439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0.277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0.055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RSME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0.747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0.545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0.038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0.657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0.492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0.199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0.663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0.526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0.234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6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R^2</a:t>
                      </a:r>
                      <a:endParaRPr sz="13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0.161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0.123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0.238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0.663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0.652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0.661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0.865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0.836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0.931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6CB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359" name="Google Shape;2359;p66"/>
          <p:cNvSpPr txBox="1"/>
          <p:nvPr>
            <p:ph type="title"/>
          </p:nvPr>
        </p:nvSpPr>
        <p:spPr>
          <a:xfrm>
            <a:off x="715050" y="216700"/>
            <a:ext cx="77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Results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67"/>
          <p:cNvSpPr txBox="1"/>
          <p:nvPr/>
        </p:nvSpPr>
        <p:spPr>
          <a:xfrm>
            <a:off x="1436700" y="2057800"/>
            <a:ext cx="6270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OUTCOME AND DATA-DRIVEN INSIGHTS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5" name="Google Shape;23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25" y="8352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050" y="33236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67"/>
          <p:cNvSpPr txBox="1"/>
          <p:nvPr>
            <p:ph idx="4294967295" type="title"/>
          </p:nvPr>
        </p:nvSpPr>
        <p:spPr>
          <a:xfrm>
            <a:off x="3899388" y="692376"/>
            <a:ext cx="13452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05</a:t>
            </a:r>
            <a:endParaRPr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8"/>
          <p:cNvSpPr txBox="1"/>
          <p:nvPr/>
        </p:nvSpPr>
        <p:spPr>
          <a:xfrm>
            <a:off x="1436700" y="615000"/>
            <a:ext cx="6270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we learned: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Random forest regression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Extreme gradient boosting regression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Gridsearch 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3" name="Google Shape;2373;p68"/>
          <p:cNvSpPr txBox="1"/>
          <p:nvPr/>
        </p:nvSpPr>
        <p:spPr>
          <a:xfrm>
            <a:off x="1436700" y="2400025"/>
            <a:ext cx="62706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Outcome of project: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Video game sales can be predicted based on the different variables, with relatively high errors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There may be other variables which affects video game sales as well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69"/>
          <p:cNvSpPr txBox="1"/>
          <p:nvPr>
            <p:ph idx="8" type="subTitle"/>
          </p:nvPr>
        </p:nvSpPr>
        <p:spPr>
          <a:xfrm>
            <a:off x="2030850" y="3209350"/>
            <a:ext cx="5082300" cy="1055700"/>
          </a:xfrm>
          <a:prstGeom prst="rect">
            <a:avLst/>
          </a:prstGeom>
          <a:solidFill>
            <a:srgbClr val="6D9EEB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D9EEB"/>
                </a:highlight>
              </a:rPr>
              <a:t>Recommendation: Tailor the model to the specific country instead of using a one-size-fits-all approach</a:t>
            </a:r>
            <a:endParaRPr b="0">
              <a:highlight>
                <a:srgbClr val="6D9EEB"/>
              </a:highlight>
            </a:endParaRPr>
          </a:p>
        </p:txBody>
      </p:sp>
      <p:sp>
        <p:nvSpPr>
          <p:cNvPr id="2379" name="Google Shape;2379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Data-driven insights and recommendations</a:t>
            </a:r>
            <a:endParaRPr sz="2800"/>
          </a:p>
        </p:txBody>
      </p:sp>
      <p:sp>
        <p:nvSpPr>
          <p:cNvPr id="2380" name="Google Shape;2380;p69"/>
          <p:cNvSpPr txBox="1"/>
          <p:nvPr>
            <p:ph idx="1" type="subTitle"/>
          </p:nvPr>
        </p:nvSpPr>
        <p:spPr>
          <a:xfrm>
            <a:off x="326337" y="1532700"/>
            <a:ext cx="40284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Different regions have different behavior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Difference in cultures, preferences, and language </a:t>
            </a:r>
            <a:endParaRPr sz="1700"/>
          </a:p>
        </p:txBody>
      </p:sp>
      <p:sp>
        <p:nvSpPr>
          <p:cNvPr id="2381" name="Google Shape;2381;p69"/>
          <p:cNvSpPr txBox="1"/>
          <p:nvPr>
            <p:ph idx="1" type="subTitle"/>
          </p:nvPr>
        </p:nvSpPr>
        <p:spPr>
          <a:xfrm>
            <a:off x="5568262" y="1532688"/>
            <a:ext cx="31389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There are different accuracies and important features across different regions</a:t>
            </a:r>
            <a:endParaRPr b="1" sz="1700"/>
          </a:p>
        </p:txBody>
      </p:sp>
      <p:sp>
        <p:nvSpPr>
          <p:cNvPr id="2382" name="Google Shape;2382;p69"/>
          <p:cNvSpPr/>
          <p:nvPr/>
        </p:nvSpPr>
        <p:spPr>
          <a:xfrm>
            <a:off x="4651288" y="1802700"/>
            <a:ext cx="620400" cy="5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70"/>
          <p:cNvSpPr txBox="1"/>
          <p:nvPr>
            <p:ph idx="8" type="subTitle"/>
          </p:nvPr>
        </p:nvSpPr>
        <p:spPr>
          <a:xfrm>
            <a:off x="2030850" y="3209350"/>
            <a:ext cx="5082300" cy="1055700"/>
          </a:xfrm>
          <a:prstGeom prst="rect">
            <a:avLst/>
          </a:prstGeom>
          <a:solidFill>
            <a:srgbClr val="6D9EEB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Use recent years’ data going forward to accurately predict sales</a:t>
            </a:r>
            <a:endParaRPr b="0"/>
          </a:p>
        </p:txBody>
      </p:sp>
      <p:sp>
        <p:nvSpPr>
          <p:cNvPr id="2388" name="Google Shape;2388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Data-driven insights and recommendations</a:t>
            </a:r>
            <a:endParaRPr sz="2800"/>
          </a:p>
        </p:txBody>
      </p:sp>
      <p:sp>
        <p:nvSpPr>
          <p:cNvPr id="2389" name="Google Shape;2389;p70"/>
          <p:cNvSpPr txBox="1"/>
          <p:nvPr>
            <p:ph idx="1" type="subTitle"/>
          </p:nvPr>
        </p:nvSpPr>
        <p:spPr>
          <a:xfrm>
            <a:off x="332112" y="1532700"/>
            <a:ext cx="40284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Median are unreasonably low, due to past data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Does not accurately represent current trends</a:t>
            </a:r>
            <a:endParaRPr sz="1700"/>
          </a:p>
        </p:txBody>
      </p:sp>
      <p:sp>
        <p:nvSpPr>
          <p:cNvPr id="2390" name="Google Shape;2390;p70"/>
          <p:cNvSpPr txBox="1"/>
          <p:nvPr>
            <p:ph idx="1" type="subTitle"/>
          </p:nvPr>
        </p:nvSpPr>
        <p:spPr>
          <a:xfrm>
            <a:off x="5452637" y="1585675"/>
            <a:ext cx="31389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The video game industry has undergone significant transformation</a:t>
            </a:r>
            <a:endParaRPr b="1" sz="1700"/>
          </a:p>
        </p:txBody>
      </p:sp>
      <p:sp>
        <p:nvSpPr>
          <p:cNvPr id="2391" name="Google Shape;2391;p70"/>
          <p:cNvSpPr/>
          <p:nvPr/>
        </p:nvSpPr>
        <p:spPr>
          <a:xfrm>
            <a:off x="4667025" y="1802700"/>
            <a:ext cx="620400" cy="51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71"/>
          <p:cNvSpPr txBox="1"/>
          <p:nvPr/>
        </p:nvSpPr>
        <p:spPr>
          <a:xfrm>
            <a:off x="1951650" y="1577400"/>
            <a:ext cx="52407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sz="4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27"/>
          <p:cNvSpPr txBox="1"/>
          <p:nvPr>
            <p:ph type="title"/>
          </p:nvPr>
        </p:nvSpPr>
        <p:spPr>
          <a:xfrm>
            <a:off x="583775" y="156625"/>
            <a:ext cx="42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MOTIVATION</a:t>
            </a:r>
            <a:endParaRPr sz="3400"/>
          </a:p>
        </p:txBody>
      </p:sp>
      <p:grpSp>
        <p:nvGrpSpPr>
          <p:cNvPr id="1820" name="Google Shape;1820;p27"/>
          <p:cNvGrpSpPr/>
          <p:nvPr/>
        </p:nvGrpSpPr>
        <p:grpSpPr>
          <a:xfrm>
            <a:off x="4881563" y="-466074"/>
            <a:ext cx="1165225" cy="1195388"/>
            <a:chOff x="4767263" y="2460638"/>
            <a:chExt cx="1165225" cy="1195388"/>
          </a:xfrm>
        </p:grpSpPr>
        <p:sp>
          <p:nvSpPr>
            <p:cNvPr id="1821" name="Google Shape;1821;p27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4" name="Google Shape;1844;p27"/>
          <p:cNvSpPr txBox="1"/>
          <p:nvPr/>
        </p:nvSpPr>
        <p:spPr>
          <a:xfrm>
            <a:off x="3451500" y="1726500"/>
            <a:ext cx="56925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Global games market generated $184.0B in 2023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5" name="Google Shape;18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25" y="1165800"/>
            <a:ext cx="3044925" cy="3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72"/>
          <p:cNvSpPr txBox="1"/>
          <p:nvPr/>
        </p:nvSpPr>
        <p:spPr>
          <a:xfrm>
            <a:off x="1532400" y="1312650"/>
            <a:ext cx="607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https://www.weforum.org/agenda/2022/07/gaming-pandemic-lockdowns-pwc-growth/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https://newzoo.com/resources/blog/video-games-in-2023-the-year-in-numbers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https://machinelearningmastery.com/xgboost-for-regression/</a:t>
            </a:r>
            <a:endParaRPr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https://towardsdatascience.com/random-forest-regression-5f605132d19d</a:t>
            </a:r>
            <a:endParaRPr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https://www.weforum.org/agenda/2022/07/gaming-pandemic-lockdowns-pwc-growth/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https://cdn.lifehack.org/wp-content/uploads/2015/04/Gaming-console.jpg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https://financesonline.com/number-of-gamers-worldwide/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2" name="Google Shape;2402;p72"/>
          <p:cNvSpPr txBox="1"/>
          <p:nvPr/>
        </p:nvSpPr>
        <p:spPr>
          <a:xfrm>
            <a:off x="2418900" y="568175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sz="18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8"/>
          <p:cNvSpPr txBox="1"/>
          <p:nvPr>
            <p:ph type="title"/>
          </p:nvPr>
        </p:nvSpPr>
        <p:spPr>
          <a:xfrm>
            <a:off x="720000" y="445025"/>
            <a:ext cx="42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1851" name="Google Shape;1851;p28"/>
          <p:cNvGrpSpPr/>
          <p:nvPr/>
        </p:nvGrpSpPr>
        <p:grpSpPr>
          <a:xfrm>
            <a:off x="4881563" y="-466074"/>
            <a:ext cx="1165225" cy="1195388"/>
            <a:chOff x="4767263" y="2460638"/>
            <a:chExt cx="1165225" cy="1195388"/>
          </a:xfrm>
        </p:grpSpPr>
        <p:sp>
          <p:nvSpPr>
            <p:cNvPr id="1852" name="Google Shape;1852;p28"/>
            <p:cNvSpPr/>
            <p:nvPr/>
          </p:nvSpPr>
          <p:spPr>
            <a:xfrm>
              <a:off x="4767263" y="2460638"/>
              <a:ext cx="1165225" cy="1195388"/>
            </a:xfrm>
            <a:custGeom>
              <a:rect b="b" l="l" r="r" t="t"/>
              <a:pathLst>
                <a:path extrusionOk="0" h="401" w="390">
                  <a:moveTo>
                    <a:pt x="390" y="143"/>
                  </a:moveTo>
                  <a:cubicBezTo>
                    <a:pt x="376" y="102"/>
                    <a:pt x="350" y="66"/>
                    <a:pt x="316" y="41"/>
                  </a:cubicBezTo>
                  <a:cubicBezTo>
                    <a:pt x="281" y="15"/>
                    <a:pt x="239" y="0"/>
                    <a:pt x="193" y="0"/>
                  </a:cubicBezTo>
                  <a:cubicBezTo>
                    <a:pt x="193" y="14"/>
                    <a:pt x="193" y="14"/>
                    <a:pt x="193" y="14"/>
                  </a:cubicBezTo>
                  <a:cubicBezTo>
                    <a:pt x="86" y="14"/>
                    <a:pt x="0" y="100"/>
                    <a:pt x="0" y="207"/>
                  </a:cubicBezTo>
                  <a:cubicBezTo>
                    <a:pt x="0" y="314"/>
                    <a:pt x="86" y="401"/>
                    <a:pt x="193" y="401"/>
                  </a:cubicBezTo>
                  <a:cubicBezTo>
                    <a:pt x="300" y="401"/>
                    <a:pt x="386" y="314"/>
                    <a:pt x="386" y="207"/>
                  </a:cubicBezTo>
                  <a:cubicBezTo>
                    <a:pt x="386" y="186"/>
                    <a:pt x="383" y="166"/>
                    <a:pt x="377" y="147"/>
                  </a:cubicBezTo>
                  <a:lnTo>
                    <a:pt x="390" y="143"/>
                  </a:lnTo>
                  <a:close/>
                  <a:moveTo>
                    <a:pt x="384" y="207"/>
                  </a:moveTo>
                  <a:cubicBezTo>
                    <a:pt x="384" y="260"/>
                    <a:pt x="363" y="308"/>
                    <a:pt x="328" y="342"/>
                  </a:cubicBezTo>
                  <a:cubicBezTo>
                    <a:pt x="294" y="377"/>
                    <a:pt x="246" y="398"/>
                    <a:pt x="193" y="398"/>
                  </a:cubicBezTo>
                  <a:cubicBezTo>
                    <a:pt x="140" y="398"/>
                    <a:pt x="92" y="377"/>
                    <a:pt x="58" y="342"/>
                  </a:cubicBezTo>
                  <a:cubicBezTo>
                    <a:pt x="23" y="308"/>
                    <a:pt x="2" y="260"/>
                    <a:pt x="2" y="207"/>
                  </a:cubicBezTo>
                  <a:cubicBezTo>
                    <a:pt x="2" y="154"/>
                    <a:pt x="23" y="107"/>
                    <a:pt x="58" y="72"/>
                  </a:cubicBezTo>
                  <a:cubicBezTo>
                    <a:pt x="92" y="37"/>
                    <a:pt x="140" y="16"/>
                    <a:pt x="193" y="16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232" y="30"/>
                    <a:pt x="269" y="43"/>
                    <a:pt x="298" y="64"/>
                  </a:cubicBezTo>
                  <a:cubicBezTo>
                    <a:pt x="328" y="86"/>
                    <a:pt x="350" y="117"/>
                    <a:pt x="362" y="152"/>
                  </a:cubicBezTo>
                  <a:cubicBezTo>
                    <a:pt x="375" y="148"/>
                    <a:pt x="375" y="148"/>
                    <a:pt x="375" y="148"/>
                  </a:cubicBezTo>
                  <a:cubicBezTo>
                    <a:pt x="381" y="167"/>
                    <a:pt x="384" y="187"/>
                    <a:pt x="384" y="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4851400" y="3232163"/>
              <a:ext cx="111125" cy="53975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4840288" y="3206763"/>
              <a:ext cx="112712" cy="47625"/>
            </a:xfrm>
            <a:custGeom>
              <a:rect b="b" l="l" r="r" t="t"/>
              <a:pathLst>
                <a:path extrusionOk="0" h="16" w="38">
                  <a:moveTo>
                    <a:pt x="3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2"/>
                    <a:pt x="37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4864100" y="3257563"/>
              <a:ext cx="109537" cy="61913"/>
            </a:xfrm>
            <a:custGeom>
              <a:rect b="b" l="l" r="r" t="t"/>
              <a:pathLst>
                <a:path extrusionOk="0" h="21" w="37">
                  <a:moveTo>
                    <a:pt x="35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2" y="19"/>
                    <a:pt x="2" y="21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2"/>
                    <a:pt x="36" y="1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4881563" y="3281375"/>
              <a:ext cx="104775" cy="68263"/>
            </a:xfrm>
            <a:custGeom>
              <a:rect b="b" l="l" r="r" t="t"/>
              <a:pathLst>
                <a:path extrusionOk="0" h="23" w="35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1" y="22"/>
                    <a:pt x="2" y="2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4814888" y="3125800"/>
              <a:ext cx="117475" cy="26988"/>
            </a:xfrm>
            <a:custGeom>
              <a:rect b="b" l="l" r="r" t="t"/>
              <a:pathLst>
                <a:path extrusionOk="0" h="9" w="39">
                  <a:moveTo>
                    <a:pt x="3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8"/>
                    <a:pt x="1" y="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4813300" y="3098813"/>
              <a:ext cx="115887" cy="20638"/>
            </a:xfrm>
            <a:custGeom>
              <a:rect b="b" l="l" r="r" t="t"/>
              <a:pathLst>
                <a:path extrusionOk="0" h="7" w="39">
                  <a:moveTo>
                    <a:pt x="39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9" y="2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4916488" y="3325825"/>
              <a:ext cx="101600" cy="80963"/>
            </a:xfrm>
            <a:custGeom>
              <a:rect b="b" l="l" r="r" t="t"/>
              <a:pathLst>
                <a:path extrusionOk="0" h="27" w="34">
                  <a:moveTo>
                    <a:pt x="3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2"/>
                    <a:pt x="32" y="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4821238" y="3155963"/>
              <a:ext cx="117475" cy="31750"/>
            </a:xfrm>
            <a:custGeom>
              <a:rect b="b" l="l" r="r" t="t"/>
              <a:pathLst>
                <a:path extrusionOk="0" h="11" w="39">
                  <a:moveTo>
                    <a:pt x="3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1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8"/>
            <p:cNvSpPr/>
            <p:nvPr/>
          </p:nvSpPr>
          <p:spPr>
            <a:xfrm>
              <a:off x="4830763" y="3179775"/>
              <a:ext cx="112712" cy="41275"/>
            </a:xfrm>
            <a:custGeom>
              <a:rect b="b" l="l" r="r" t="t"/>
              <a:pathLst>
                <a:path extrusionOk="0" h="14" w="38">
                  <a:moveTo>
                    <a:pt x="3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3"/>
                    <a:pt x="37" y="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8"/>
            <p:cNvSpPr/>
            <p:nvPr/>
          </p:nvSpPr>
          <p:spPr>
            <a:xfrm>
              <a:off x="4899025" y="3305188"/>
              <a:ext cx="101600" cy="74613"/>
            </a:xfrm>
            <a:custGeom>
              <a:rect b="b" l="l" r="r" t="t"/>
              <a:pathLst>
                <a:path extrusionOk="0" h="25" w="34">
                  <a:moveTo>
                    <a:pt x="3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4"/>
                    <a:pt x="2" y="2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8"/>
            <p:cNvSpPr/>
            <p:nvPr/>
          </p:nvSpPr>
          <p:spPr>
            <a:xfrm>
              <a:off x="5135563" y="3459175"/>
              <a:ext cx="52387" cy="111125"/>
            </a:xfrm>
            <a:custGeom>
              <a:rect b="b" l="l" r="r" t="t"/>
              <a:pathLst>
                <a:path extrusionOk="0" h="37" w="18">
                  <a:moveTo>
                    <a:pt x="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3" y="37"/>
                    <a:pt x="4" y="3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6" y="1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8"/>
            <p:cNvSpPr/>
            <p:nvPr/>
          </p:nvSpPr>
          <p:spPr>
            <a:xfrm>
              <a:off x="5102225" y="3448063"/>
              <a:ext cx="61912" cy="109538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3" y="36"/>
                    <a:pt x="4" y="3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19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8"/>
            <p:cNvSpPr/>
            <p:nvPr/>
          </p:nvSpPr>
          <p:spPr>
            <a:xfrm>
              <a:off x="5072063" y="3435363"/>
              <a:ext cx="68262" cy="104775"/>
            </a:xfrm>
            <a:custGeom>
              <a:rect b="b" l="l" r="r" t="t"/>
              <a:pathLst>
                <a:path extrusionOk="0" h="35" w="23">
                  <a:moveTo>
                    <a:pt x="2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3" y="35"/>
                    <a:pt x="4" y="3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8"/>
            <p:cNvSpPr/>
            <p:nvPr/>
          </p:nvSpPr>
          <p:spPr>
            <a:xfrm>
              <a:off x="4940300" y="3349638"/>
              <a:ext cx="93662" cy="82550"/>
            </a:xfrm>
            <a:custGeom>
              <a:rect b="b" l="l" r="r" t="t"/>
              <a:pathLst>
                <a:path extrusionOk="0" h="28" w="31">
                  <a:moveTo>
                    <a:pt x="29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3" y="2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8"/>
            <p:cNvSpPr/>
            <p:nvPr/>
          </p:nvSpPr>
          <p:spPr>
            <a:xfrm>
              <a:off x="5167313" y="3468700"/>
              <a:ext cx="47625" cy="112713"/>
            </a:xfrm>
            <a:custGeom>
              <a:rect b="b" l="l" r="r" t="t"/>
              <a:pathLst>
                <a:path extrusionOk="0" h="38" w="16">
                  <a:moveTo>
                    <a:pt x="13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3" y="38"/>
                    <a:pt x="4" y="3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8"/>
            <p:cNvSpPr/>
            <p:nvPr/>
          </p:nvSpPr>
          <p:spPr>
            <a:xfrm>
              <a:off x="5041900" y="3421075"/>
              <a:ext cx="74612" cy="101600"/>
            </a:xfrm>
            <a:custGeom>
              <a:rect b="b" l="l" r="r" t="t"/>
              <a:pathLst>
                <a:path extrusionOk="0" h="34" w="25">
                  <a:moveTo>
                    <a:pt x="2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3" y="1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8"/>
            <p:cNvSpPr/>
            <p:nvPr/>
          </p:nvSpPr>
          <p:spPr>
            <a:xfrm>
              <a:off x="4964113" y="3367100"/>
              <a:ext cx="90487" cy="88900"/>
            </a:xfrm>
            <a:custGeom>
              <a:rect b="b" l="l" r="r" t="t"/>
              <a:pathLst>
                <a:path extrusionOk="0" h="30" w="30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2"/>
                    <a:pt x="28" y="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4989513" y="3387738"/>
              <a:ext cx="85725" cy="93663"/>
            </a:xfrm>
            <a:custGeom>
              <a:rect b="b" l="l" r="r" t="t"/>
              <a:pathLst>
                <a:path extrusionOk="0" h="31" w="29">
                  <a:moveTo>
                    <a:pt x="26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8"/>
            <p:cNvSpPr/>
            <p:nvPr/>
          </p:nvSpPr>
          <p:spPr>
            <a:xfrm>
              <a:off x="5014913" y="3403613"/>
              <a:ext cx="80962" cy="101600"/>
            </a:xfrm>
            <a:custGeom>
              <a:rect b="b" l="l" r="r" t="t"/>
              <a:pathLst>
                <a:path extrusionOk="0" h="34" w="27">
                  <a:moveTo>
                    <a:pt x="2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2" y="33"/>
                    <a:pt x="3" y="3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5" y="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4813300" y="2579700"/>
              <a:ext cx="1028700" cy="996950"/>
            </a:xfrm>
            <a:custGeom>
              <a:rect b="b" l="l" r="r" t="t"/>
              <a:pathLst>
                <a:path extrusionOk="0" h="334" w="345">
                  <a:moveTo>
                    <a:pt x="178" y="0"/>
                  </a:moveTo>
                  <a:cubicBezTo>
                    <a:pt x="86" y="0"/>
                    <a:pt x="11" y="75"/>
                    <a:pt x="11" y="167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9"/>
                    <a:pt x="0" y="169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8"/>
                    <a:pt x="39" y="168"/>
                    <a:pt x="3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26"/>
                    <a:pt x="45" y="88"/>
                    <a:pt x="72" y="61"/>
                  </a:cubicBezTo>
                  <a:cubicBezTo>
                    <a:pt x="99" y="34"/>
                    <a:pt x="137" y="17"/>
                    <a:pt x="178" y="17"/>
                  </a:cubicBezTo>
                  <a:cubicBezTo>
                    <a:pt x="219" y="17"/>
                    <a:pt x="257" y="34"/>
                    <a:pt x="284" y="61"/>
                  </a:cubicBezTo>
                  <a:cubicBezTo>
                    <a:pt x="311" y="88"/>
                    <a:pt x="328" y="126"/>
                    <a:pt x="328" y="167"/>
                  </a:cubicBezTo>
                  <a:cubicBezTo>
                    <a:pt x="328" y="209"/>
                    <a:pt x="311" y="246"/>
                    <a:pt x="284" y="273"/>
                  </a:cubicBezTo>
                  <a:cubicBezTo>
                    <a:pt x="257" y="301"/>
                    <a:pt x="219" y="317"/>
                    <a:pt x="178" y="317"/>
                  </a:cubicBezTo>
                  <a:cubicBezTo>
                    <a:pt x="162" y="317"/>
                    <a:pt x="146" y="315"/>
                    <a:pt x="132" y="310"/>
                  </a:cubicBezTo>
                  <a:cubicBezTo>
                    <a:pt x="126" y="326"/>
                    <a:pt x="126" y="326"/>
                    <a:pt x="126" y="326"/>
                  </a:cubicBezTo>
                  <a:cubicBezTo>
                    <a:pt x="143" y="331"/>
                    <a:pt x="160" y="334"/>
                    <a:pt x="178" y="334"/>
                  </a:cubicBezTo>
                  <a:cubicBezTo>
                    <a:pt x="270" y="334"/>
                    <a:pt x="345" y="259"/>
                    <a:pt x="345" y="167"/>
                  </a:cubicBezTo>
                  <a:cubicBezTo>
                    <a:pt x="345" y="75"/>
                    <a:pt x="270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8"/>
            <p:cNvSpPr/>
            <p:nvPr/>
          </p:nvSpPr>
          <p:spPr>
            <a:xfrm>
              <a:off x="4967288" y="2701938"/>
              <a:ext cx="752475" cy="752475"/>
            </a:xfrm>
            <a:custGeom>
              <a:rect b="b" l="l" r="r" t="t"/>
              <a:pathLst>
                <a:path extrusionOk="0" h="252" w="252">
                  <a:moveTo>
                    <a:pt x="126" y="0"/>
                  </a:moveTo>
                  <a:cubicBezTo>
                    <a:pt x="56" y="0"/>
                    <a:pt x="0" y="57"/>
                    <a:pt x="0" y="126"/>
                  </a:cubicBezTo>
                  <a:cubicBezTo>
                    <a:pt x="0" y="196"/>
                    <a:pt x="56" y="252"/>
                    <a:pt x="126" y="252"/>
                  </a:cubicBezTo>
                  <a:cubicBezTo>
                    <a:pt x="195" y="252"/>
                    <a:pt x="252" y="196"/>
                    <a:pt x="252" y="126"/>
                  </a:cubicBezTo>
                  <a:cubicBezTo>
                    <a:pt x="252" y="57"/>
                    <a:pt x="195" y="0"/>
                    <a:pt x="126" y="0"/>
                  </a:cubicBezTo>
                  <a:close/>
                  <a:moveTo>
                    <a:pt x="198" y="198"/>
                  </a:moveTo>
                  <a:cubicBezTo>
                    <a:pt x="179" y="216"/>
                    <a:pt x="154" y="227"/>
                    <a:pt x="126" y="227"/>
                  </a:cubicBezTo>
                  <a:cubicBezTo>
                    <a:pt x="126" y="244"/>
                    <a:pt x="126" y="244"/>
                    <a:pt x="126" y="244"/>
                  </a:cubicBezTo>
                  <a:cubicBezTo>
                    <a:pt x="61" y="244"/>
                    <a:pt x="9" y="191"/>
                    <a:pt x="9" y="126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98"/>
                    <a:pt x="36" y="73"/>
                    <a:pt x="54" y="55"/>
                  </a:cubicBezTo>
                  <a:cubicBezTo>
                    <a:pt x="73" y="36"/>
                    <a:pt x="98" y="25"/>
                    <a:pt x="126" y="25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91" y="9"/>
                    <a:pt x="243" y="61"/>
                    <a:pt x="243" y="126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7" y="154"/>
                    <a:pt x="216" y="179"/>
                    <a:pt x="198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5138738" y="2871800"/>
              <a:ext cx="411300" cy="4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5" name="Google Shape;1875;p28"/>
          <p:cNvSpPr txBox="1"/>
          <p:nvPr/>
        </p:nvSpPr>
        <p:spPr>
          <a:xfrm>
            <a:off x="3404400" y="2938450"/>
            <a:ext cx="23352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Optimise game development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6" name="Google Shape;1876;p28"/>
          <p:cNvSpPr txBox="1"/>
          <p:nvPr/>
        </p:nvSpPr>
        <p:spPr>
          <a:xfrm>
            <a:off x="880275" y="1622613"/>
            <a:ext cx="233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Rapid </a:t>
            </a: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growth</a:t>
            </a: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7" name="Google Shape;1877;p28"/>
          <p:cNvSpPr txBox="1"/>
          <p:nvPr/>
        </p:nvSpPr>
        <p:spPr>
          <a:xfrm>
            <a:off x="5870675" y="1584825"/>
            <a:ext cx="23352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maximisation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8" name="Google Shape;18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675" y="24605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75" y="230168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17192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9"/>
          <p:cNvSpPr txBox="1"/>
          <p:nvPr>
            <p:ph type="title"/>
          </p:nvPr>
        </p:nvSpPr>
        <p:spPr>
          <a:xfrm>
            <a:off x="1027650" y="840900"/>
            <a:ext cx="70887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Are certain </a:t>
            </a:r>
            <a:r>
              <a:rPr lang="en" sz="4600"/>
              <a:t>variables  (year, genre, reviews, publisher, etc) able to predict video game sales in different regions?</a:t>
            </a:r>
            <a:endParaRPr sz="4600"/>
          </a:p>
        </p:txBody>
      </p:sp>
      <p:grpSp>
        <p:nvGrpSpPr>
          <p:cNvPr id="1886" name="Google Shape;1886;p29"/>
          <p:cNvGrpSpPr/>
          <p:nvPr/>
        </p:nvGrpSpPr>
        <p:grpSpPr>
          <a:xfrm>
            <a:off x="-515695" y="3318177"/>
            <a:ext cx="2093010" cy="2101262"/>
            <a:chOff x="7783513" y="2427288"/>
            <a:chExt cx="1208087" cy="1212850"/>
          </a:xfrm>
        </p:grpSpPr>
        <p:sp>
          <p:nvSpPr>
            <p:cNvPr id="1887" name="Google Shape;1887;p29"/>
            <p:cNvSpPr/>
            <p:nvPr/>
          </p:nvSpPr>
          <p:spPr>
            <a:xfrm>
              <a:off x="7783513" y="2427288"/>
              <a:ext cx="1208087" cy="1212850"/>
            </a:xfrm>
            <a:custGeom>
              <a:rect b="b" l="l" r="r" t="t"/>
              <a:pathLst>
                <a:path extrusionOk="0" h="406" w="405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  <a:moveTo>
                    <a:pt x="344" y="344"/>
                  </a:moveTo>
                  <a:cubicBezTo>
                    <a:pt x="308" y="380"/>
                    <a:pt x="258" y="402"/>
                    <a:pt x="203" y="402"/>
                  </a:cubicBezTo>
                  <a:cubicBezTo>
                    <a:pt x="148" y="402"/>
                    <a:pt x="98" y="380"/>
                    <a:pt x="62" y="344"/>
                  </a:cubicBezTo>
                  <a:cubicBezTo>
                    <a:pt x="26" y="308"/>
                    <a:pt x="4" y="258"/>
                    <a:pt x="4" y="203"/>
                  </a:cubicBezTo>
                  <a:cubicBezTo>
                    <a:pt x="4" y="148"/>
                    <a:pt x="26" y="98"/>
                    <a:pt x="62" y="62"/>
                  </a:cubicBezTo>
                  <a:cubicBezTo>
                    <a:pt x="98" y="26"/>
                    <a:pt x="148" y="4"/>
                    <a:pt x="203" y="4"/>
                  </a:cubicBezTo>
                  <a:cubicBezTo>
                    <a:pt x="258" y="4"/>
                    <a:pt x="308" y="26"/>
                    <a:pt x="344" y="62"/>
                  </a:cubicBezTo>
                  <a:cubicBezTo>
                    <a:pt x="380" y="98"/>
                    <a:pt x="402" y="148"/>
                    <a:pt x="402" y="203"/>
                  </a:cubicBezTo>
                  <a:cubicBezTo>
                    <a:pt x="402" y="258"/>
                    <a:pt x="380" y="308"/>
                    <a:pt x="344" y="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29"/>
            <p:cNvSpPr/>
            <p:nvPr/>
          </p:nvSpPr>
          <p:spPr>
            <a:xfrm>
              <a:off x="7842250" y="3019425"/>
              <a:ext cx="166687" cy="247650"/>
            </a:xfrm>
            <a:custGeom>
              <a:rect b="b" l="l" r="r" t="t"/>
              <a:pathLst>
                <a:path extrusionOk="0" h="83" w="56">
                  <a:moveTo>
                    <a:pt x="43" y="5"/>
                  </a:moveTo>
                  <a:cubicBezTo>
                    <a:pt x="43" y="4"/>
                    <a:pt x="43" y="3"/>
                    <a:pt x="4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50"/>
                    <a:pt x="10" y="66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47" y="46"/>
                    <a:pt x="43" y="26"/>
                    <a:pt x="43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7934325" y="2559050"/>
              <a:ext cx="247650" cy="241300"/>
            </a:xfrm>
            <a:custGeom>
              <a:rect b="b" l="l" r="r" t="t"/>
              <a:pathLst>
                <a:path extrusionOk="0" h="81" w="83">
                  <a:moveTo>
                    <a:pt x="83" y="37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1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" y="50"/>
                    <a:pt x="3" y="54"/>
                    <a:pt x="0" y="57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7" y="63"/>
                    <a:pt x="64" y="48"/>
                    <a:pt x="8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7845425" y="2752725"/>
              <a:ext cx="185737" cy="247650"/>
            </a:xfrm>
            <a:custGeom>
              <a:rect b="b" l="l" r="r" t="t"/>
              <a:pathLst>
                <a:path extrusionOk="0" h="83" w="62">
                  <a:moveTo>
                    <a:pt x="62" y="2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4"/>
                    <a:pt x="20" y="8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53"/>
                    <a:pt x="1" y="67"/>
                    <a:pt x="0" y="80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4" y="61"/>
                    <a:pt x="50" y="41"/>
                    <a:pt x="62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8648700" y="2606675"/>
              <a:ext cx="234950" cy="250825"/>
            </a:xfrm>
            <a:custGeom>
              <a:rect b="b" l="l" r="r" t="t"/>
              <a:pathLst>
                <a:path extrusionOk="0" h="84" w="79">
                  <a:moveTo>
                    <a:pt x="40" y="84"/>
                  </a:moveTo>
                  <a:cubicBezTo>
                    <a:pt x="79" y="66"/>
                    <a:pt x="79" y="66"/>
                    <a:pt x="79" y="66"/>
                  </a:cubicBezTo>
                  <a:cubicBezTo>
                    <a:pt x="69" y="45"/>
                    <a:pt x="56" y="27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46"/>
                    <a:pt x="31" y="64"/>
                    <a:pt x="4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29"/>
            <p:cNvSpPr/>
            <p:nvPr/>
          </p:nvSpPr>
          <p:spPr>
            <a:xfrm>
              <a:off x="8455025" y="2493963"/>
              <a:ext cx="250825" cy="200025"/>
            </a:xfrm>
            <a:custGeom>
              <a:rect b="b" l="l" r="r" t="t"/>
              <a:pathLst>
                <a:path extrusionOk="0" h="67" w="84">
                  <a:moveTo>
                    <a:pt x="84" y="32"/>
                  </a:moveTo>
                  <a:cubicBezTo>
                    <a:pt x="84" y="32"/>
                    <a:pt x="84" y="32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48" y="12"/>
                    <a:pt x="34" y="6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1" y="46"/>
                    <a:pt x="42" y="54"/>
                    <a:pt x="59" y="67"/>
                  </a:cubicBezTo>
                  <a:lnTo>
                    <a:pt x="84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8143875" y="2487613"/>
              <a:ext cx="301625" cy="173038"/>
            </a:xfrm>
            <a:custGeom>
              <a:rect b="b" l="l" r="r" t="t"/>
              <a:pathLst>
                <a:path extrusionOk="0" h="58" w="101">
                  <a:moveTo>
                    <a:pt x="82" y="43"/>
                  </a:moveTo>
                  <a:cubicBezTo>
                    <a:pt x="87" y="43"/>
                    <a:pt x="92" y="43"/>
                    <a:pt x="97" y="43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6" y="1"/>
                    <a:pt x="91" y="1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6"/>
                    <a:pt x="4" y="18"/>
                    <a:pt x="0" y="2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9" y="48"/>
                    <a:pt x="60" y="43"/>
                    <a:pt x="82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7908925" y="3230563"/>
              <a:ext cx="238125" cy="247650"/>
            </a:xfrm>
            <a:custGeom>
              <a:rect b="b" l="l" r="r" t="t"/>
              <a:pathLst>
                <a:path extrusionOk="0" h="83" w="80">
                  <a:moveTo>
                    <a:pt x="59" y="31"/>
                  </a:moveTo>
                  <a:cubicBezTo>
                    <a:pt x="50" y="21"/>
                    <a:pt x="43" y="11"/>
                    <a:pt x="3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8" y="48"/>
                    <a:pt x="22" y="53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9" y="70"/>
                    <a:pt x="47" y="77"/>
                    <a:pt x="55" y="83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2" y="43"/>
                    <a:pt x="65" y="37"/>
                    <a:pt x="5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29"/>
            <p:cNvSpPr/>
            <p:nvPr/>
          </p:nvSpPr>
          <p:spPr>
            <a:xfrm>
              <a:off x="8734425" y="3087688"/>
              <a:ext cx="195262" cy="250825"/>
            </a:xfrm>
            <a:custGeom>
              <a:rect b="b" l="l" r="r" t="t"/>
              <a:pathLst>
                <a:path extrusionOk="0" h="84" w="65">
                  <a:moveTo>
                    <a:pt x="0" y="60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51" y="61"/>
                    <a:pt x="61" y="34"/>
                    <a:pt x="6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22"/>
                    <a:pt x="13" y="42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29"/>
            <p:cNvSpPr/>
            <p:nvPr/>
          </p:nvSpPr>
          <p:spPr>
            <a:xfrm>
              <a:off x="8777288" y="2827338"/>
              <a:ext cx="157162" cy="247650"/>
            </a:xfrm>
            <a:custGeom>
              <a:rect b="b" l="l" r="r" t="t"/>
              <a:pathLst>
                <a:path extrusionOk="0" h="83" w="53">
                  <a:moveTo>
                    <a:pt x="53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30"/>
                    <a:pt x="45" y="14"/>
                    <a:pt x="3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33"/>
                    <a:pt x="10" y="51"/>
                    <a:pt x="10" y="69"/>
                  </a:cubicBezTo>
                  <a:cubicBezTo>
                    <a:pt x="10" y="73"/>
                    <a:pt x="10" y="76"/>
                    <a:pt x="10" y="80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2" y="79"/>
                    <a:pt x="53" y="75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29"/>
            <p:cNvSpPr/>
            <p:nvPr/>
          </p:nvSpPr>
          <p:spPr>
            <a:xfrm>
              <a:off x="8577263" y="3284538"/>
              <a:ext cx="247650" cy="238125"/>
            </a:xfrm>
            <a:custGeom>
              <a:rect b="b" l="l" r="r" t="t"/>
              <a:pathLst>
                <a:path extrusionOk="0" h="80" w="83">
                  <a:moveTo>
                    <a:pt x="0" y="42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2" y="78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67" y="45"/>
                    <a:pt x="76" y="36"/>
                    <a:pt x="83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8"/>
                    <a:pt x="19" y="32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29"/>
            <p:cNvSpPr/>
            <p:nvPr/>
          </p:nvSpPr>
          <p:spPr>
            <a:xfrm>
              <a:off x="8358188" y="3419475"/>
              <a:ext cx="247650" cy="160338"/>
            </a:xfrm>
            <a:custGeom>
              <a:rect b="b" l="l" r="r" t="t"/>
              <a:pathLst>
                <a:path extrusionOk="0" h="54" w="83">
                  <a:moveTo>
                    <a:pt x="10" y="11"/>
                  </a:moveTo>
                  <a:cubicBezTo>
                    <a:pt x="7" y="11"/>
                    <a:pt x="5" y="11"/>
                    <a:pt x="3" y="1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3" y="54"/>
                    <a:pt x="5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2"/>
                    <a:pt x="36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1"/>
                    <a:pt x="44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9" y="50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3" y="49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0" y="44"/>
                    <a:pt x="77" y="41"/>
                    <a:pt x="83" y="3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9" y="7"/>
                    <a:pt x="30" y="11"/>
                    <a:pt x="1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29"/>
            <p:cNvSpPr/>
            <p:nvPr/>
          </p:nvSpPr>
          <p:spPr>
            <a:xfrm>
              <a:off x="8096250" y="3386138"/>
              <a:ext cx="250825" cy="190500"/>
            </a:xfrm>
            <a:custGeom>
              <a:rect b="b" l="l" r="r" t="t"/>
              <a:pathLst>
                <a:path extrusionOk="0" h="64" w="84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3" y="44"/>
                    <a:pt x="22" y="48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1" y="59"/>
                    <a:pt x="52" y="59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6" y="60"/>
                    <a:pt x="60" y="61"/>
                    <a:pt x="63" y="61"/>
                  </a:cubicBezTo>
                  <a:cubicBezTo>
                    <a:pt x="64" y="61"/>
                    <a:pt x="64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3"/>
                    <a:pt x="78" y="64"/>
                    <a:pt x="79" y="64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62" y="19"/>
                    <a:pt x="41" y="12"/>
                    <a:pt x="23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29"/>
            <p:cNvSpPr/>
            <p:nvPr/>
          </p:nvSpPr>
          <p:spPr>
            <a:xfrm>
              <a:off x="8001000" y="2646363"/>
              <a:ext cx="776287" cy="776288"/>
            </a:xfrm>
            <a:custGeom>
              <a:rect b="b" l="l" r="r" t="t"/>
              <a:pathLst>
                <a:path extrusionOk="0" h="260" w="260">
                  <a:moveTo>
                    <a:pt x="260" y="130"/>
                  </a:moveTo>
                  <a:cubicBezTo>
                    <a:pt x="260" y="86"/>
                    <a:pt x="239" y="47"/>
                    <a:pt x="206" y="24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0" y="18"/>
                    <a:pt x="156" y="9"/>
                    <a:pt x="130" y="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89" y="0"/>
                    <a:pt x="53" y="18"/>
                    <a:pt x="29" y="4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19" y="74"/>
                    <a:pt x="9" y="101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72"/>
                    <a:pt x="19" y="209"/>
                    <a:pt x="49" y="232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76" y="241"/>
                    <a:pt x="102" y="251"/>
                    <a:pt x="130" y="251"/>
                  </a:cubicBezTo>
                  <a:cubicBezTo>
                    <a:pt x="130" y="260"/>
                    <a:pt x="130" y="260"/>
                    <a:pt x="130" y="260"/>
                  </a:cubicBezTo>
                  <a:cubicBezTo>
                    <a:pt x="168" y="260"/>
                    <a:pt x="202" y="244"/>
                    <a:pt x="226" y="218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39" y="190"/>
                    <a:pt x="251" y="162"/>
                    <a:pt x="251" y="130"/>
                  </a:cubicBezTo>
                  <a:lnTo>
                    <a:pt x="260" y="130"/>
                  </a:lnTo>
                  <a:close/>
                  <a:moveTo>
                    <a:pt x="216" y="210"/>
                  </a:moveTo>
                  <a:cubicBezTo>
                    <a:pt x="209" y="203"/>
                    <a:pt x="209" y="203"/>
                    <a:pt x="209" y="203"/>
                  </a:cubicBezTo>
                  <a:cubicBezTo>
                    <a:pt x="190" y="225"/>
                    <a:pt x="161" y="238"/>
                    <a:pt x="130" y="238"/>
                  </a:cubicBezTo>
                  <a:cubicBezTo>
                    <a:pt x="130" y="248"/>
                    <a:pt x="130" y="248"/>
                    <a:pt x="130" y="248"/>
                  </a:cubicBezTo>
                  <a:cubicBezTo>
                    <a:pt x="102" y="248"/>
                    <a:pt x="77" y="238"/>
                    <a:pt x="57" y="222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38" y="195"/>
                    <a:pt x="22" y="164"/>
                    <a:pt x="22" y="130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12" y="102"/>
                    <a:pt x="22" y="76"/>
                    <a:pt x="39" y="5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6" y="37"/>
                    <a:pt x="96" y="22"/>
                    <a:pt x="130" y="2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55" y="12"/>
                    <a:pt x="179" y="21"/>
                    <a:pt x="198" y="34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220" y="62"/>
                    <a:pt x="238" y="94"/>
                    <a:pt x="238" y="130"/>
                  </a:cubicBezTo>
                  <a:cubicBezTo>
                    <a:pt x="247" y="130"/>
                    <a:pt x="247" y="130"/>
                    <a:pt x="247" y="130"/>
                  </a:cubicBezTo>
                  <a:cubicBezTo>
                    <a:pt x="247" y="161"/>
                    <a:pt x="236" y="189"/>
                    <a:pt x="216" y="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29"/>
            <p:cNvSpPr/>
            <p:nvPr/>
          </p:nvSpPr>
          <p:spPr>
            <a:xfrm>
              <a:off x="8107363" y="2752725"/>
              <a:ext cx="561975" cy="561975"/>
            </a:xfrm>
            <a:custGeom>
              <a:rect b="b" l="l" r="r" t="t"/>
              <a:pathLst>
                <a:path extrusionOk="0" h="188" w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94" y="148"/>
                  </a:moveTo>
                  <a:cubicBezTo>
                    <a:pt x="64" y="148"/>
                    <a:pt x="40" y="124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ubicBezTo>
                    <a:pt x="124" y="40"/>
                    <a:pt x="148" y="64"/>
                    <a:pt x="148" y="94"/>
                  </a:cubicBezTo>
                  <a:cubicBezTo>
                    <a:pt x="148" y="124"/>
                    <a:pt x="124" y="148"/>
                    <a:pt x="94" y="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30"/>
          <p:cNvSpPr txBox="1"/>
          <p:nvPr>
            <p:ph type="title"/>
          </p:nvPr>
        </p:nvSpPr>
        <p:spPr>
          <a:xfrm>
            <a:off x="1620450" y="499950"/>
            <a:ext cx="59031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 </a:t>
            </a:r>
            <a:endParaRPr/>
          </a:p>
        </p:txBody>
      </p:sp>
      <p:grpSp>
        <p:nvGrpSpPr>
          <p:cNvPr id="1907" name="Google Shape;1907;p30"/>
          <p:cNvGrpSpPr/>
          <p:nvPr/>
        </p:nvGrpSpPr>
        <p:grpSpPr>
          <a:xfrm>
            <a:off x="-896695" y="3508677"/>
            <a:ext cx="2093010" cy="2101262"/>
            <a:chOff x="7783513" y="2427288"/>
            <a:chExt cx="1208087" cy="1212850"/>
          </a:xfrm>
        </p:grpSpPr>
        <p:sp>
          <p:nvSpPr>
            <p:cNvPr id="1908" name="Google Shape;1908;p30"/>
            <p:cNvSpPr/>
            <p:nvPr/>
          </p:nvSpPr>
          <p:spPr>
            <a:xfrm>
              <a:off x="7783513" y="2427288"/>
              <a:ext cx="1208087" cy="1212850"/>
            </a:xfrm>
            <a:custGeom>
              <a:rect b="b" l="l" r="r" t="t"/>
              <a:pathLst>
                <a:path extrusionOk="0" h="406" w="405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  <a:moveTo>
                    <a:pt x="344" y="344"/>
                  </a:moveTo>
                  <a:cubicBezTo>
                    <a:pt x="308" y="380"/>
                    <a:pt x="258" y="402"/>
                    <a:pt x="203" y="402"/>
                  </a:cubicBezTo>
                  <a:cubicBezTo>
                    <a:pt x="148" y="402"/>
                    <a:pt x="98" y="380"/>
                    <a:pt x="62" y="344"/>
                  </a:cubicBezTo>
                  <a:cubicBezTo>
                    <a:pt x="26" y="308"/>
                    <a:pt x="4" y="258"/>
                    <a:pt x="4" y="203"/>
                  </a:cubicBezTo>
                  <a:cubicBezTo>
                    <a:pt x="4" y="148"/>
                    <a:pt x="26" y="98"/>
                    <a:pt x="62" y="62"/>
                  </a:cubicBezTo>
                  <a:cubicBezTo>
                    <a:pt x="98" y="26"/>
                    <a:pt x="148" y="4"/>
                    <a:pt x="203" y="4"/>
                  </a:cubicBezTo>
                  <a:cubicBezTo>
                    <a:pt x="258" y="4"/>
                    <a:pt x="308" y="26"/>
                    <a:pt x="344" y="62"/>
                  </a:cubicBezTo>
                  <a:cubicBezTo>
                    <a:pt x="380" y="98"/>
                    <a:pt x="402" y="148"/>
                    <a:pt x="402" y="203"/>
                  </a:cubicBezTo>
                  <a:cubicBezTo>
                    <a:pt x="402" y="258"/>
                    <a:pt x="380" y="308"/>
                    <a:pt x="344" y="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7842250" y="3019425"/>
              <a:ext cx="166687" cy="247650"/>
            </a:xfrm>
            <a:custGeom>
              <a:rect b="b" l="l" r="r" t="t"/>
              <a:pathLst>
                <a:path extrusionOk="0" h="83" w="56">
                  <a:moveTo>
                    <a:pt x="43" y="5"/>
                  </a:moveTo>
                  <a:cubicBezTo>
                    <a:pt x="43" y="4"/>
                    <a:pt x="43" y="3"/>
                    <a:pt x="4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50"/>
                    <a:pt x="10" y="66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47" y="46"/>
                    <a:pt x="43" y="26"/>
                    <a:pt x="43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7934325" y="2559050"/>
              <a:ext cx="247650" cy="241300"/>
            </a:xfrm>
            <a:custGeom>
              <a:rect b="b" l="l" r="r" t="t"/>
              <a:pathLst>
                <a:path extrusionOk="0" h="81" w="83">
                  <a:moveTo>
                    <a:pt x="83" y="37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1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" y="50"/>
                    <a:pt x="3" y="54"/>
                    <a:pt x="0" y="57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7" y="63"/>
                    <a:pt x="64" y="48"/>
                    <a:pt x="8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7845425" y="2752725"/>
              <a:ext cx="185737" cy="247650"/>
            </a:xfrm>
            <a:custGeom>
              <a:rect b="b" l="l" r="r" t="t"/>
              <a:pathLst>
                <a:path extrusionOk="0" h="83" w="62">
                  <a:moveTo>
                    <a:pt x="62" y="2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4"/>
                    <a:pt x="20" y="8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53"/>
                    <a:pt x="1" y="67"/>
                    <a:pt x="0" y="80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4" y="61"/>
                    <a:pt x="50" y="41"/>
                    <a:pt x="62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8648700" y="2606675"/>
              <a:ext cx="234950" cy="250825"/>
            </a:xfrm>
            <a:custGeom>
              <a:rect b="b" l="l" r="r" t="t"/>
              <a:pathLst>
                <a:path extrusionOk="0" h="84" w="79">
                  <a:moveTo>
                    <a:pt x="40" y="84"/>
                  </a:moveTo>
                  <a:cubicBezTo>
                    <a:pt x="79" y="66"/>
                    <a:pt x="79" y="66"/>
                    <a:pt x="79" y="66"/>
                  </a:cubicBezTo>
                  <a:cubicBezTo>
                    <a:pt x="69" y="45"/>
                    <a:pt x="56" y="27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46"/>
                    <a:pt x="31" y="64"/>
                    <a:pt x="4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8455025" y="2493963"/>
              <a:ext cx="250825" cy="200025"/>
            </a:xfrm>
            <a:custGeom>
              <a:rect b="b" l="l" r="r" t="t"/>
              <a:pathLst>
                <a:path extrusionOk="0" h="67" w="84">
                  <a:moveTo>
                    <a:pt x="84" y="32"/>
                  </a:moveTo>
                  <a:cubicBezTo>
                    <a:pt x="84" y="32"/>
                    <a:pt x="84" y="32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48" y="12"/>
                    <a:pt x="34" y="6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1" y="46"/>
                    <a:pt x="42" y="54"/>
                    <a:pt x="59" y="67"/>
                  </a:cubicBezTo>
                  <a:lnTo>
                    <a:pt x="84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8143875" y="2487613"/>
              <a:ext cx="301625" cy="173038"/>
            </a:xfrm>
            <a:custGeom>
              <a:rect b="b" l="l" r="r" t="t"/>
              <a:pathLst>
                <a:path extrusionOk="0" h="58" w="101">
                  <a:moveTo>
                    <a:pt x="82" y="43"/>
                  </a:moveTo>
                  <a:cubicBezTo>
                    <a:pt x="87" y="43"/>
                    <a:pt x="92" y="43"/>
                    <a:pt x="97" y="43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6" y="1"/>
                    <a:pt x="91" y="1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6"/>
                    <a:pt x="4" y="18"/>
                    <a:pt x="0" y="2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9" y="48"/>
                    <a:pt x="60" y="43"/>
                    <a:pt x="82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7908925" y="3230563"/>
              <a:ext cx="238125" cy="247650"/>
            </a:xfrm>
            <a:custGeom>
              <a:rect b="b" l="l" r="r" t="t"/>
              <a:pathLst>
                <a:path extrusionOk="0" h="83" w="80">
                  <a:moveTo>
                    <a:pt x="59" y="31"/>
                  </a:moveTo>
                  <a:cubicBezTo>
                    <a:pt x="50" y="21"/>
                    <a:pt x="43" y="11"/>
                    <a:pt x="3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8" y="48"/>
                    <a:pt x="22" y="53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9" y="70"/>
                    <a:pt x="47" y="77"/>
                    <a:pt x="55" y="83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2" y="43"/>
                    <a:pt x="65" y="37"/>
                    <a:pt x="5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8734425" y="3087688"/>
              <a:ext cx="195262" cy="250825"/>
            </a:xfrm>
            <a:custGeom>
              <a:rect b="b" l="l" r="r" t="t"/>
              <a:pathLst>
                <a:path extrusionOk="0" h="84" w="65">
                  <a:moveTo>
                    <a:pt x="0" y="60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51" y="61"/>
                    <a:pt x="61" y="34"/>
                    <a:pt x="6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22"/>
                    <a:pt x="13" y="42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8777288" y="2827338"/>
              <a:ext cx="157162" cy="247650"/>
            </a:xfrm>
            <a:custGeom>
              <a:rect b="b" l="l" r="r" t="t"/>
              <a:pathLst>
                <a:path extrusionOk="0" h="83" w="53">
                  <a:moveTo>
                    <a:pt x="53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30"/>
                    <a:pt x="45" y="14"/>
                    <a:pt x="3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33"/>
                    <a:pt x="10" y="51"/>
                    <a:pt x="10" y="69"/>
                  </a:cubicBezTo>
                  <a:cubicBezTo>
                    <a:pt x="10" y="73"/>
                    <a:pt x="10" y="76"/>
                    <a:pt x="10" y="80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2" y="79"/>
                    <a:pt x="53" y="75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8577263" y="3284538"/>
              <a:ext cx="247650" cy="238125"/>
            </a:xfrm>
            <a:custGeom>
              <a:rect b="b" l="l" r="r" t="t"/>
              <a:pathLst>
                <a:path extrusionOk="0" h="80" w="83">
                  <a:moveTo>
                    <a:pt x="0" y="42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2" y="78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67" y="45"/>
                    <a:pt x="76" y="36"/>
                    <a:pt x="83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8"/>
                    <a:pt x="19" y="32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8358188" y="3419475"/>
              <a:ext cx="247650" cy="160338"/>
            </a:xfrm>
            <a:custGeom>
              <a:rect b="b" l="l" r="r" t="t"/>
              <a:pathLst>
                <a:path extrusionOk="0" h="54" w="83">
                  <a:moveTo>
                    <a:pt x="10" y="11"/>
                  </a:moveTo>
                  <a:cubicBezTo>
                    <a:pt x="7" y="11"/>
                    <a:pt x="5" y="11"/>
                    <a:pt x="3" y="1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3" y="54"/>
                    <a:pt x="5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2"/>
                    <a:pt x="36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1"/>
                    <a:pt x="44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9" y="50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3" y="49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0" y="44"/>
                    <a:pt x="77" y="41"/>
                    <a:pt x="83" y="3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9" y="7"/>
                    <a:pt x="30" y="11"/>
                    <a:pt x="1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8096250" y="3386138"/>
              <a:ext cx="250825" cy="190500"/>
            </a:xfrm>
            <a:custGeom>
              <a:rect b="b" l="l" r="r" t="t"/>
              <a:pathLst>
                <a:path extrusionOk="0" h="64" w="84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3" y="44"/>
                    <a:pt x="22" y="48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1" y="59"/>
                    <a:pt x="52" y="59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6" y="60"/>
                    <a:pt x="60" y="61"/>
                    <a:pt x="63" y="61"/>
                  </a:cubicBezTo>
                  <a:cubicBezTo>
                    <a:pt x="64" y="61"/>
                    <a:pt x="64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3"/>
                    <a:pt x="78" y="64"/>
                    <a:pt x="79" y="64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62" y="19"/>
                    <a:pt x="41" y="12"/>
                    <a:pt x="23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8001000" y="2646363"/>
              <a:ext cx="776287" cy="776288"/>
            </a:xfrm>
            <a:custGeom>
              <a:rect b="b" l="l" r="r" t="t"/>
              <a:pathLst>
                <a:path extrusionOk="0" h="260" w="260">
                  <a:moveTo>
                    <a:pt x="260" y="130"/>
                  </a:moveTo>
                  <a:cubicBezTo>
                    <a:pt x="260" y="86"/>
                    <a:pt x="239" y="47"/>
                    <a:pt x="206" y="24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0" y="18"/>
                    <a:pt x="156" y="9"/>
                    <a:pt x="130" y="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89" y="0"/>
                    <a:pt x="53" y="18"/>
                    <a:pt x="29" y="4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19" y="74"/>
                    <a:pt x="9" y="101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72"/>
                    <a:pt x="19" y="209"/>
                    <a:pt x="49" y="232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76" y="241"/>
                    <a:pt x="102" y="251"/>
                    <a:pt x="130" y="251"/>
                  </a:cubicBezTo>
                  <a:cubicBezTo>
                    <a:pt x="130" y="260"/>
                    <a:pt x="130" y="260"/>
                    <a:pt x="130" y="260"/>
                  </a:cubicBezTo>
                  <a:cubicBezTo>
                    <a:pt x="168" y="260"/>
                    <a:pt x="202" y="244"/>
                    <a:pt x="226" y="218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39" y="190"/>
                    <a:pt x="251" y="162"/>
                    <a:pt x="251" y="130"/>
                  </a:cubicBezTo>
                  <a:lnTo>
                    <a:pt x="260" y="130"/>
                  </a:lnTo>
                  <a:close/>
                  <a:moveTo>
                    <a:pt x="216" y="210"/>
                  </a:moveTo>
                  <a:cubicBezTo>
                    <a:pt x="209" y="203"/>
                    <a:pt x="209" y="203"/>
                    <a:pt x="209" y="203"/>
                  </a:cubicBezTo>
                  <a:cubicBezTo>
                    <a:pt x="190" y="225"/>
                    <a:pt x="161" y="238"/>
                    <a:pt x="130" y="238"/>
                  </a:cubicBezTo>
                  <a:cubicBezTo>
                    <a:pt x="130" y="248"/>
                    <a:pt x="130" y="248"/>
                    <a:pt x="130" y="248"/>
                  </a:cubicBezTo>
                  <a:cubicBezTo>
                    <a:pt x="102" y="248"/>
                    <a:pt x="77" y="238"/>
                    <a:pt x="57" y="222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38" y="195"/>
                    <a:pt x="22" y="164"/>
                    <a:pt x="22" y="130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12" y="102"/>
                    <a:pt x="22" y="76"/>
                    <a:pt x="39" y="5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6" y="37"/>
                    <a:pt x="96" y="22"/>
                    <a:pt x="130" y="2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55" y="12"/>
                    <a:pt x="179" y="21"/>
                    <a:pt x="198" y="34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220" y="62"/>
                    <a:pt x="238" y="94"/>
                    <a:pt x="238" y="130"/>
                  </a:cubicBezTo>
                  <a:cubicBezTo>
                    <a:pt x="247" y="130"/>
                    <a:pt x="247" y="130"/>
                    <a:pt x="247" y="130"/>
                  </a:cubicBezTo>
                  <a:cubicBezTo>
                    <a:pt x="247" y="161"/>
                    <a:pt x="236" y="189"/>
                    <a:pt x="216" y="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8107363" y="2752725"/>
              <a:ext cx="561975" cy="561975"/>
            </a:xfrm>
            <a:custGeom>
              <a:rect b="b" l="l" r="r" t="t"/>
              <a:pathLst>
                <a:path extrusionOk="0" h="188" w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94" y="148"/>
                  </a:moveTo>
                  <a:cubicBezTo>
                    <a:pt x="64" y="148"/>
                    <a:pt x="40" y="124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ubicBezTo>
                    <a:pt x="124" y="40"/>
                    <a:pt x="148" y="64"/>
                    <a:pt x="148" y="94"/>
                  </a:cubicBezTo>
                  <a:cubicBezTo>
                    <a:pt x="148" y="124"/>
                    <a:pt x="124" y="148"/>
                    <a:pt x="94" y="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3" name="Google Shape;19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75" y="1462446"/>
            <a:ext cx="6012474" cy="12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663" y="3080050"/>
            <a:ext cx="6213310" cy="1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31"/>
          <p:cNvSpPr txBox="1"/>
          <p:nvPr>
            <p:ph type="title"/>
          </p:nvPr>
        </p:nvSpPr>
        <p:spPr>
          <a:xfrm>
            <a:off x="953550" y="2074900"/>
            <a:ext cx="72369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&amp; EXPLORATORY DATA ANALYSIS</a:t>
            </a:r>
            <a:endParaRPr/>
          </a:p>
        </p:txBody>
      </p:sp>
      <p:sp>
        <p:nvSpPr>
          <p:cNvPr id="1930" name="Google Shape;1930;p31"/>
          <p:cNvSpPr txBox="1"/>
          <p:nvPr>
            <p:ph idx="2" type="title"/>
          </p:nvPr>
        </p:nvSpPr>
        <p:spPr>
          <a:xfrm>
            <a:off x="3899400" y="742601"/>
            <a:ext cx="1345200" cy="13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931" name="Google Shape;1931;p31"/>
          <p:cNvGrpSpPr/>
          <p:nvPr/>
        </p:nvGrpSpPr>
        <p:grpSpPr>
          <a:xfrm>
            <a:off x="-515695" y="3318177"/>
            <a:ext cx="2093010" cy="2101262"/>
            <a:chOff x="7783513" y="2427288"/>
            <a:chExt cx="1208087" cy="1212850"/>
          </a:xfrm>
        </p:grpSpPr>
        <p:sp>
          <p:nvSpPr>
            <p:cNvPr id="1932" name="Google Shape;1932;p31"/>
            <p:cNvSpPr/>
            <p:nvPr/>
          </p:nvSpPr>
          <p:spPr>
            <a:xfrm>
              <a:off x="7783513" y="2427288"/>
              <a:ext cx="1208087" cy="1212850"/>
            </a:xfrm>
            <a:custGeom>
              <a:rect b="b" l="l" r="r" t="t"/>
              <a:pathLst>
                <a:path extrusionOk="0" h="406" w="405">
                  <a:moveTo>
                    <a:pt x="203" y="0"/>
                  </a:move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0"/>
                    <a:pt x="203" y="0"/>
                  </a:cubicBezTo>
                  <a:close/>
                  <a:moveTo>
                    <a:pt x="344" y="344"/>
                  </a:moveTo>
                  <a:cubicBezTo>
                    <a:pt x="308" y="380"/>
                    <a:pt x="258" y="402"/>
                    <a:pt x="203" y="402"/>
                  </a:cubicBezTo>
                  <a:cubicBezTo>
                    <a:pt x="148" y="402"/>
                    <a:pt x="98" y="380"/>
                    <a:pt x="62" y="344"/>
                  </a:cubicBezTo>
                  <a:cubicBezTo>
                    <a:pt x="26" y="308"/>
                    <a:pt x="4" y="258"/>
                    <a:pt x="4" y="203"/>
                  </a:cubicBezTo>
                  <a:cubicBezTo>
                    <a:pt x="4" y="148"/>
                    <a:pt x="26" y="98"/>
                    <a:pt x="62" y="62"/>
                  </a:cubicBezTo>
                  <a:cubicBezTo>
                    <a:pt x="98" y="26"/>
                    <a:pt x="148" y="4"/>
                    <a:pt x="203" y="4"/>
                  </a:cubicBezTo>
                  <a:cubicBezTo>
                    <a:pt x="258" y="4"/>
                    <a:pt x="308" y="26"/>
                    <a:pt x="344" y="62"/>
                  </a:cubicBezTo>
                  <a:cubicBezTo>
                    <a:pt x="380" y="98"/>
                    <a:pt x="402" y="148"/>
                    <a:pt x="402" y="203"/>
                  </a:cubicBezTo>
                  <a:cubicBezTo>
                    <a:pt x="402" y="258"/>
                    <a:pt x="380" y="308"/>
                    <a:pt x="344" y="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7842250" y="3019425"/>
              <a:ext cx="166687" cy="247650"/>
            </a:xfrm>
            <a:custGeom>
              <a:rect b="b" l="l" r="r" t="t"/>
              <a:pathLst>
                <a:path extrusionOk="0" h="83" w="56">
                  <a:moveTo>
                    <a:pt x="43" y="5"/>
                  </a:moveTo>
                  <a:cubicBezTo>
                    <a:pt x="43" y="4"/>
                    <a:pt x="43" y="3"/>
                    <a:pt x="4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50"/>
                    <a:pt x="10" y="66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47" y="46"/>
                    <a:pt x="43" y="26"/>
                    <a:pt x="43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7934325" y="2559050"/>
              <a:ext cx="247650" cy="241300"/>
            </a:xfrm>
            <a:custGeom>
              <a:rect b="b" l="l" r="r" t="t"/>
              <a:pathLst>
                <a:path extrusionOk="0" h="81" w="83">
                  <a:moveTo>
                    <a:pt x="83" y="37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1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" y="50"/>
                    <a:pt x="3" y="54"/>
                    <a:pt x="0" y="57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7" y="63"/>
                    <a:pt x="64" y="48"/>
                    <a:pt x="8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7845425" y="2752725"/>
              <a:ext cx="185737" cy="247650"/>
            </a:xfrm>
            <a:custGeom>
              <a:rect b="b" l="l" r="r" t="t"/>
              <a:pathLst>
                <a:path extrusionOk="0" h="83" w="62">
                  <a:moveTo>
                    <a:pt x="62" y="22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3" y="4"/>
                    <a:pt x="20" y="8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53"/>
                    <a:pt x="1" y="67"/>
                    <a:pt x="0" y="80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4" y="61"/>
                    <a:pt x="50" y="41"/>
                    <a:pt x="62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8648700" y="2606675"/>
              <a:ext cx="234950" cy="250825"/>
            </a:xfrm>
            <a:custGeom>
              <a:rect b="b" l="l" r="r" t="t"/>
              <a:pathLst>
                <a:path extrusionOk="0" h="84" w="79">
                  <a:moveTo>
                    <a:pt x="40" y="84"/>
                  </a:moveTo>
                  <a:cubicBezTo>
                    <a:pt x="79" y="66"/>
                    <a:pt x="79" y="66"/>
                    <a:pt x="79" y="66"/>
                  </a:cubicBezTo>
                  <a:cubicBezTo>
                    <a:pt x="69" y="45"/>
                    <a:pt x="56" y="27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46"/>
                    <a:pt x="31" y="64"/>
                    <a:pt x="4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8455025" y="2493963"/>
              <a:ext cx="250825" cy="200025"/>
            </a:xfrm>
            <a:custGeom>
              <a:rect b="b" l="l" r="r" t="t"/>
              <a:pathLst>
                <a:path extrusionOk="0" h="67" w="84">
                  <a:moveTo>
                    <a:pt x="84" y="32"/>
                  </a:moveTo>
                  <a:cubicBezTo>
                    <a:pt x="84" y="32"/>
                    <a:pt x="84" y="32"/>
                    <a:pt x="84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48" y="12"/>
                    <a:pt x="34" y="6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7" y="1"/>
                    <a:pt x="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1" y="46"/>
                    <a:pt x="42" y="54"/>
                    <a:pt x="59" y="67"/>
                  </a:cubicBezTo>
                  <a:lnTo>
                    <a:pt x="84" y="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8143875" y="2487613"/>
              <a:ext cx="301625" cy="173038"/>
            </a:xfrm>
            <a:custGeom>
              <a:rect b="b" l="l" r="r" t="t"/>
              <a:pathLst>
                <a:path extrusionOk="0" h="58" w="101">
                  <a:moveTo>
                    <a:pt x="82" y="43"/>
                  </a:moveTo>
                  <a:cubicBezTo>
                    <a:pt x="87" y="43"/>
                    <a:pt x="92" y="43"/>
                    <a:pt x="97" y="43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6" y="1"/>
                    <a:pt x="91" y="1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8" y="16"/>
                    <a:pt x="4" y="18"/>
                    <a:pt x="0" y="20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9" y="48"/>
                    <a:pt x="60" y="43"/>
                    <a:pt x="82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7908925" y="3230563"/>
              <a:ext cx="238125" cy="247650"/>
            </a:xfrm>
            <a:custGeom>
              <a:rect b="b" l="l" r="r" t="t"/>
              <a:pathLst>
                <a:path extrusionOk="0" h="83" w="80">
                  <a:moveTo>
                    <a:pt x="59" y="31"/>
                  </a:moveTo>
                  <a:cubicBezTo>
                    <a:pt x="50" y="21"/>
                    <a:pt x="43" y="11"/>
                    <a:pt x="3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8" y="48"/>
                    <a:pt x="22" y="53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9" y="70"/>
                    <a:pt x="47" y="77"/>
                    <a:pt x="55" y="83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2" y="43"/>
                    <a:pt x="65" y="37"/>
                    <a:pt x="5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8734425" y="3087688"/>
              <a:ext cx="195262" cy="250825"/>
            </a:xfrm>
            <a:custGeom>
              <a:rect b="b" l="l" r="r" t="t"/>
              <a:pathLst>
                <a:path extrusionOk="0" h="84" w="65">
                  <a:moveTo>
                    <a:pt x="0" y="60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51" y="61"/>
                    <a:pt x="61" y="34"/>
                    <a:pt x="65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22"/>
                    <a:pt x="13" y="42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8777288" y="2827338"/>
              <a:ext cx="157162" cy="247650"/>
            </a:xfrm>
            <a:custGeom>
              <a:rect b="b" l="l" r="r" t="t"/>
              <a:pathLst>
                <a:path extrusionOk="0" h="83" w="53">
                  <a:moveTo>
                    <a:pt x="53" y="69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30"/>
                    <a:pt x="45" y="14"/>
                    <a:pt x="3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33"/>
                    <a:pt x="10" y="51"/>
                    <a:pt x="10" y="69"/>
                  </a:cubicBezTo>
                  <a:cubicBezTo>
                    <a:pt x="10" y="73"/>
                    <a:pt x="10" y="76"/>
                    <a:pt x="10" y="80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2" y="79"/>
                    <a:pt x="53" y="75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9"/>
                    <a:pt x="53" y="69"/>
                    <a:pt x="53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8577263" y="3284538"/>
              <a:ext cx="247650" cy="238125"/>
            </a:xfrm>
            <a:custGeom>
              <a:rect b="b" l="l" r="r" t="t"/>
              <a:pathLst>
                <a:path extrusionOk="0" h="80" w="83">
                  <a:moveTo>
                    <a:pt x="0" y="42"/>
                  </a:moveTo>
                  <a:cubicBezTo>
                    <a:pt x="18" y="80"/>
                    <a:pt x="18" y="80"/>
                    <a:pt x="18" y="80"/>
                  </a:cubicBezTo>
                  <a:cubicBezTo>
                    <a:pt x="20" y="79"/>
                    <a:pt x="22" y="78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67" y="45"/>
                    <a:pt x="76" y="36"/>
                    <a:pt x="83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6" y="18"/>
                    <a:pt x="19" y="32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8358188" y="3419475"/>
              <a:ext cx="247650" cy="160338"/>
            </a:xfrm>
            <a:custGeom>
              <a:rect b="b" l="l" r="r" t="t"/>
              <a:pathLst>
                <a:path extrusionOk="0" h="54" w="83">
                  <a:moveTo>
                    <a:pt x="10" y="11"/>
                  </a:moveTo>
                  <a:cubicBezTo>
                    <a:pt x="7" y="11"/>
                    <a:pt x="5" y="11"/>
                    <a:pt x="3" y="1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3" y="54"/>
                    <a:pt x="5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2"/>
                    <a:pt x="36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1"/>
                    <a:pt x="44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9" y="50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3" y="49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0" y="44"/>
                    <a:pt x="77" y="41"/>
                    <a:pt x="83" y="38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9" y="7"/>
                    <a:pt x="30" y="11"/>
                    <a:pt x="1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8096250" y="3386138"/>
              <a:ext cx="250825" cy="190500"/>
            </a:xfrm>
            <a:custGeom>
              <a:rect b="b" l="l" r="r" t="t"/>
              <a:pathLst>
                <a:path extrusionOk="0" h="64" w="84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3" y="44"/>
                    <a:pt x="22" y="48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1" y="59"/>
                    <a:pt x="52" y="59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6" y="60"/>
                    <a:pt x="60" y="61"/>
                    <a:pt x="63" y="61"/>
                  </a:cubicBezTo>
                  <a:cubicBezTo>
                    <a:pt x="64" y="61"/>
                    <a:pt x="64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77" y="63"/>
                    <a:pt x="78" y="64"/>
                    <a:pt x="79" y="64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62" y="19"/>
                    <a:pt x="41" y="12"/>
                    <a:pt x="23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8001000" y="2646363"/>
              <a:ext cx="776287" cy="776288"/>
            </a:xfrm>
            <a:custGeom>
              <a:rect b="b" l="l" r="r" t="t"/>
              <a:pathLst>
                <a:path extrusionOk="0" h="260" w="260">
                  <a:moveTo>
                    <a:pt x="260" y="130"/>
                  </a:moveTo>
                  <a:cubicBezTo>
                    <a:pt x="260" y="86"/>
                    <a:pt x="239" y="47"/>
                    <a:pt x="206" y="24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0" y="18"/>
                    <a:pt x="156" y="9"/>
                    <a:pt x="130" y="9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89" y="0"/>
                    <a:pt x="53" y="18"/>
                    <a:pt x="29" y="48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19" y="74"/>
                    <a:pt x="9" y="101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72"/>
                    <a:pt x="19" y="209"/>
                    <a:pt x="49" y="232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76" y="241"/>
                    <a:pt x="102" y="251"/>
                    <a:pt x="130" y="251"/>
                  </a:cubicBezTo>
                  <a:cubicBezTo>
                    <a:pt x="130" y="260"/>
                    <a:pt x="130" y="260"/>
                    <a:pt x="130" y="260"/>
                  </a:cubicBezTo>
                  <a:cubicBezTo>
                    <a:pt x="168" y="260"/>
                    <a:pt x="202" y="244"/>
                    <a:pt x="226" y="218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39" y="190"/>
                    <a:pt x="251" y="162"/>
                    <a:pt x="251" y="130"/>
                  </a:cubicBezTo>
                  <a:lnTo>
                    <a:pt x="260" y="130"/>
                  </a:lnTo>
                  <a:close/>
                  <a:moveTo>
                    <a:pt x="216" y="210"/>
                  </a:moveTo>
                  <a:cubicBezTo>
                    <a:pt x="209" y="203"/>
                    <a:pt x="209" y="203"/>
                    <a:pt x="209" y="203"/>
                  </a:cubicBezTo>
                  <a:cubicBezTo>
                    <a:pt x="190" y="225"/>
                    <a:pt x="161" y="238"/>
                    <a:pt x="130" y="238"/>
                  </a:cubicBezTo>
                  <a:cubicBezTo>
                    <a:pt x="130" y="248"/>
                    <a:pt x="130" y="248"/>
                    <a:pt x="130" y="248"/>
                  </a:cubicBezTo>
                  <a:cubicBezTo>
                    <a:pt x="102" y="248"/>
                    <a:pt x="77" y="238"/>
                    <a:pt x="57" y="222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38" y="195"/>
                    <a:pt x="22" y="164"/>
                    <a:pt x="22" y="130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12" y="102"/>
                    <a:pt x="22" y="76"/>
                    <a:pt x="39" y="56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66" y="37"/>
                    <a:pt x="96" y="22"/>
                    <a:pt x="130" y="2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55" y="12"/>
                    <a:pt x="179" y="21"/>
                    <a:pt x="198" y="34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220" y="62"/>
                    <a:pt x="238" y="94"/>
                    <a:pt x="238" y="130"/>
                  </a:cubicBezTo>
                  <a:cubicBezTo>
                    <a:pt x="247" y="130"/>
                    <a:pt x="247" y="130"/>
                    <a:pt x="247" y="130"/>
                  </a:cubicBezTo>
                  <a:cubicBezTo>
                    <a:pt x="247" y="161"/>
                    <a:pt x="236" y="189"/>
                    <a:pt x="216" y="2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8107363" y="2752725"/>
              <a:ext cx="561975" cy="561975"/>
            </a:xfrm>
            <a:custGeom>
              <a:rect b="b" l="l" r="r" t="t"/>
              <a:pathLst>
                <a:path extrusionOk="0" h="188" w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94" y="148"/>
                  </a:moveTo>
                  <a:cubicBezTo>
                    <a:pt x="64" y="148"/>
                    <a:pt x="40" y="124"/>
                    <a:pt x="40" y="94"/>
                  </a:cubicBezTo>
                  <a:cubicBezTo>
                    <a:pt x="40" y="64"/>
                    <a:pt x="64" y="40"/>
                    <a:pt x="94" y="40"/>
                  </a:cubicBezTo>
                  <a:cubicBezTo>
                    <a:pt x="124" y="40"/>
                    <a:pt x="148" y="64"/>
                    <a:pt x="148" y="94"/>
                  </a:cubicBezTo>
                  <a:cubicBezTo>
                    <a:pt x="148" y="124"/>
                    <a:pt x="124" y="148"/>
                    <a:pt x="94" y="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gency Template">
  <a:themeElements>
    <a:clrScheme name="Simple Light">
      <a:dk1>
        <a:srgbClr val="FFFFFF"/>
      </a:dk1>
      <a:lt1>
        <a:srgbClr val="1950BC"/>
      </a:lt1>
      <a:dk2>
        <a:srgbClr val="0E2F74"/>
      </a:dk2>
      <a:lt2>
        <a:srgbClr val="020923"/>
      </a:lt2>
      <a:accent1>
        <a:srgbClr val="18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